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826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0738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4427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2895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9577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0316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1649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6090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86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9054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4885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AAE9-D81B-414F-9437-E913588081A7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1CA4F7A-CDB6-4682-AC7F-94AF5394D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64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87" y="161412"/>
            <a:ext cx="4181475" cy="538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71967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rovaçõ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/>
          <a:stretch/>
        </p:blipFill>
        <p:spPr bwMode="auto">
          <a:xfrm>
            <a:off x="6209855" y="3236795"/>
            <a:ext cx="2835671" cy="289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0" y="28134"/>
            <a:ext cx="90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PARA FAMÍLIA DE DEUS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63445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Vale a pena voltar e poder dizer hoje: “O Senhor é meu pastor e nada me faltará”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Salmo 23:1</a:t>
            </a:r>
          </a:p>
          <a:p>
            <a:endParaRPr lang="pt-BR" sz="120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“Meus irmãos, considerem motivo de grande alegria o fato de passarem por diversas provações, pois vocês sabem que a prova da sua fé produz perseverança”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Tiago 1:2-3</a:t>
            </a:r>
          </a:p>
          <a:p>
            <a:endParaRPr lang="pt-BR" sz="11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Vale a pena voltar, porque Deus tinha um propósito, tinha uma alegria proposta e tinha você e eu em seu plano de salvação.</a:t>
            </a:r>
          </a:p>
          <a:p>
            <a:endParaRPr lang="pt-BR" sz="11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 grande questão é buscar a Deus e encontrar a paz que só Ele nos oferece.</a:t>
            </a:r>
          </a:p>
        </p:txBody>
      </p:sp>
    </p:spTree>
    <p:extLst>
      <p:ext uri="{BB962C8B-B14F-4D97-AF65-F5344CB8AC3E}">
        <p14:creationId xmlns:p14="http://schemas.microsoft.com/office/powerpoint/2010/main" val="35138379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134"/>
            <a:ext cx="90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PARA FAMÍLIA DE DEUS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887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Olhe hoje para sua vida e veja quantas vezes JESUS te salvou, livrando de doenças, de acidente eminente, naquelas horas difíceis ele nunca te abandonou. 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Ele te ajudou em todas essas situações para te dar uma oportunidade de salvação. </a:t>
            </a:r>
          </a:p>
          <a:p>
            <a:endParaRPr lang="pt-BR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Então porque </a:t>
            </a:r>
          </a:p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abandonar JESUS?</a:t>
            </a:r>
            <a:endParaRPr lang="pt-BR" sz="2400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Resultado de imagem para abandonar JES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4923"/>
          <a:stretch/>
        </p:blipFill>
        <p:spPr bwMode="auto">
          <a:xfrm>
            <a:off x="4876800" y="2732110"/>
            <a:ext cx="3718560" cy="311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393895" y="5247249"/>
            <a:ext cx="188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26618873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134"/>
            <a:ext cx="90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PARA FAMÍLIA DE DEUS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9149" y="1012876"/>
            <a:ext cx="8693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Nunca é tarde, porque alguém que aprecia muito você esteve orando por meses, pedindo a Jesus que você voltasse ao Senhor hoje. E nós louvamos a Deus, porque você está aqui. Voltar a Jesus, porque vale a pena.</a:t>
            </a:r>
            <a:endParaRPr lang="pt-BR" sz="2400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Resultado de imagem para alguem 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91" y="3067954"/>
            <a:ext cx="4192172" cy="279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750609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Jesus verdadeira aleg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77" y="3031402"/>
            <a:ext cx="3772152" cy="311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0" y="28134"/>
            <a:ext cx="90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PARA FAMÍLIA DE DEUS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0629" y="1012876"/>
            <a:ext cx="8914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Os céus estão radiantes de alegria pois como diz na bíblia: </a:t>
            </a:r>
            <a:r>
              <a:rPr lang="pt-BR" sz="2400" dirty="0">
                <a:latin typeface="Arial Black" panose="020B0A04020102020204" pitchFamily="34" charset="0"/>
              </a:rPr>
              <a:t>Lucas 15:32</a:t>
            </a:r>
          </a:p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“...tínhamos que celebrar a volta deste seu irmão e alegrar-nos, porque ele estava morto e voltou à vida, estava perdido e foi achado’”</a:t>
            </a:r>
          </a:p>
          <a:p>
            <a:endParaRPr lang="pt-BR" sz="2400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pt-BR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DIGA: VALE A</a:t>
            </a:r>
          </a:p>
          <a:p>
            <a:r>
              <a:rPr lang="pt-BR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PENA VOLTAR!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0629" y="4238173"/>
            <a:ext cx="4180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Jesus que quer te salvar Hoje, amanha pode ser muito tarde.</a:t>
            </a:r>
          </a:p>
          <a:p>
            <a:pPr algn="ctr"/>
            <a:r>
              <a:rPr lang="pt-BR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Hoje pode ser sua ultima oportunidade, Não perca.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3829" y="6270172"/>
            <a:ext cx="354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HA: 168 – A Última Hora</a:t>
            </a:r>
          </a:p>
        </p:txBody>
      </p:sp>
    </p:spTree>
    <p:extLst>
      <p:ext uri="{BB962C8B-B14F-4D97-AF65-F5344CB8AC3E}">
        <p14:creationId xmlns:p14="http://schemas.microsoft.com/office/powerpoint/2010/main" val="5106748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0841" y="28134"/>
            <a:ext cx="592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A alegria de viver!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1223889"/>
            <a:ext cx="6766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TEXTOS BÍBLICOS: </a:t>
            </a:r>
          </a:p>
          <a:p>
            <a:endParaRPr lang="pt-BR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rgbClr val="00B050"/>
                </a:solidFill>
                <a:latin typeface="Arial Black" panose="020B0A04020102020204" pitchFamily="34" charset="0"/>
              </a:rPr>
              <a:t>Filipenses 4:4 </a:t>
            </a:r>
            <a:r>
              <a:rPr lang="pt-BR" sz="2000" dirty="0">
                <a:latin typeface="Arial Black" panose="020B0A04020102020204" pitchFamily="34" charset="0"/>
              </a:rPr>
              <a:t>“Alegrem-se sempre no Senhor. Novamente direi: Alegrem-se! ”</a:t>
            </a:r>
          </a:p>
          <a:p>
            <a:endParaRPr lang="pt-BR" sz="2000" dirty="0"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rgbClr val="00B050"/>
                </a:solidFill>
                <a:latin typeface="Arial Black" panose="020B0A04020102020204" pitchFamily="34" charset="0"/>
              </a:rPr>
              <a:t>Lucas 15:7,10,32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v.7 “...haverá mais alegria no céu por um pecador que se arrepende do que por noventa e nove justos”;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v.10 “...há alegria na presença dos anjos de Deus por um pecador que se arrepende”;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v.32 “...tínhamos que celebrar a volta deste seu irmão e alegrar-nos, porque ele estava morto e voltou à vida, estava perdido e foi achado’”</a:t>
            </a:r>
          </a:p>
        </p:txBody>
      </p:sp>
      <p:pic>
        <p:nvPicPr>
          <p:cNvPr id="5" name="Picture 2" descr="Resultado de imagem para amigo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1885071"/>
            <a:ext cx="2187526" cy="218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29307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0841" y="28134"/>
            <a:ext cx="592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O que é a vida? 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1223889"/>
            <a:ext cx="6766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Fico imaginando a vida. Será que é levantar-se buscando a felicidade a cada dia, correr,  estressar, ver injustiças, fazer coisas, e ainda</a:t>
            </a: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assim não ter um propósito? </a:t>
            </a:r>
          </a:p>
          <a:p>
            <a:endParaRPr lang="pt-BR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Alguns especialistas chegam a dizer que há pelo menos três áreas onde as pessoas se concentram, como fator de felicidade:</a:t>
            </a:r>
          </a:p>
          <a:p>
            <a:endParaRPr lang="pt-BR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▪ Na busca de coisas materiais;</a:t>
            </a: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▪ Na busca de realização pessoal e profissional;</a:t>
            </a: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▪ Na busca desenfreada de relacionamentos que sejam significativos.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o que é 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7" y="3147335"/>
            <a:ext cx="2548229" cy="173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66227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241" y="28134"/>
            <a:ext cx="77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POR UM PROPÓSITO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649927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1. Riquezas, realização pessoal e profissional sem propósito de vida tem valor? Vale a pena andar longe dos caminhos de Deus por isto?</a:t>
            </a:r>
          </a:p>
          <a:p>
            <a:endParaRPr lang="pt-BR" sz="105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2. Digo hoje, a todos, que estas coisas são importantes e trazem momentos “felicidade”, mas apenas passageiras.</a:t>
            </a:r>
          </a:p>
          <a:p>
            <a:endParaRPr lang="pt-BR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Marcos 8:36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“Pois, que adianta ao homem ganhar o mundo inteiro e perder a sua alma?”</a:t>
            </a:r>
            <a:b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pt-BR" sz="105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3. Há pessoas que trabalham tanto, buscando uma vida de conforto, mas, infelizmente, não tem tempo para viver.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Resultado de imagem para perder a salva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4872"/>
          <a:stretch/>
        </p:blipFill>
        <p:spPr bwMode="auto">
          <a:xfrm>
            <a:off x="6541477" y="942535"/>
            <a:ext cx="2447778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16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241" y="28134"/>
            <a:ext cx="77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POR UM PROPÓSITO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677" y="4288448"/>
            <a:ext cx="8792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Eu deito, durmo duas horas, acordo e choro.</a:t>
            </a:r>
          </a:p>
          <a:p>
            <a:pPr algn="ctr"/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Durmo mais duas horas, acordo e choro. Não sei o que fazer de minha vida!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Resultado de imagem para sono de criança com ch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17" y="913273"/>
            <a:ext cx="4953586" cy="3318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727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241" y="28134"/>
            <a:ext cx="77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POR UM PROPÓSITO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649927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1. Riquezas, realização pessoal e profissional sem propósito de vida tem valor? Vale a pena andar longe dos caminhos de Deus por isto?</a:t>
            </a:r>
          </a:p>
          <a:p>
            <a:endParaRPr lang="pt-BR" sz="105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2. Digo hoje, a todos, que estas coisas são importantes e trazem momentos “felicidade”, mas apenas passageiras.</a:t>
            </a:r>
          </a:p>
          <a:p>
            <a:endParaRPr lang="pt-BR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Marcos 8:36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“Pois, que adianta ao homem ganhar o mundo inteiro e perder a sua alma?”</a:t>
            </a:r>
            <a:b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pt-BR" sz="105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3. Há pessoas que trabalham tanto, buscando uma vida de conforto, mas, infelizmente, não tem tempo para viver.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Resultado de imagem para perder a salva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4872"/>
          <a:stretch/>
        </p:blipFill>
        <p:spPr bwMode="auto">
          <a:xfrm>
            <a:off x="6541477" y="942535"/>
            <a:ext cx="2447778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29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241" y="28134"/>
            <a:ext cx="77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POR UM PROPÓSITO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6499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Irmãos, há também a busca por realização profissional e fama - é importante você se alcançar e realizar, mas quando é sem propósito, não há alegria. É por isso que muitos famosos, mergulham no caminho das drogas e até chegam a tirar a própria vida. </a:t>
            </a:r>
          </a:p>
          <a:p>
            <a:endParaRPr lang="pt-BR" sz="2000" u="sng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Aparentemente são felizes, mas não tem</a:t>
            </a:r>
          </a:p>
          <a:p>
            <a:r>
              <a:rPr lang="pt-BR" sz="2000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alegria de viver.</a:t>
            </a:r>
          </a:p>
          <a:p>
            <a:endParaRPr lang="pt-BR" sz="2000" u="sng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latin typeface="Arial Black" panose="020B0A04020102020204" pitchFamily="34" charset="0"/>
              </a:rPr>
              <a:t>A indústria do entretenimento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traz um divertimento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que não satisfaz. São piadas de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programas humorísticos, onde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as pessoas sorriem, mas não tem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alegria.</a:t>
            </a:r>
          </a:p>
        </p:txBody>
      </p:sp>
      <p:pic>
        <p:nvPicPr>
          <p:cNvPr id="1026" name="Picture 2" descr="Resultado de imagem para tristeza e solid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32031"/>
          <a:stretch/>
        </p:blipFill>
        <p:spPr bwMode="auto">
          <a:xfrm>
            <a:off x="6294166" y="2785403"/>
            <a:ext cx="2695089" cy="315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85003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Jesus verdadeira aleg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38" y="3348110"/>
            <a:ext cx="3086731" cy="254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464241" y="28134"/>
            <a:ext cx="77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POR UM PROPÓSITO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6499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Neste dia de Reencontro, quero dizer a você: vale a pena voltar para um proposito real de uma vida com Deus. Vale a pena voltar.</a:t>
            </a:r>
          </a:p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Vale a pena trocar felicidade passageira pela alegria eterna.</a:t>
            </a:r>
          </a:p>
          <a:p>
            <a:endParaRPr lang="pt-BR" sz="2000" dirty="0">
              <a:latin typeface="Arial Black" panose="020B0A04020102020204" pitchFamily="34" charset="0"/>
            </a:endParaRPr>
          </a:p>
          <a:p>
            <a:r>
              <a:rPr lang="pt-BR" sz="2000" dirty="0">
                <a:latin typeface="Arial Black" panose="020B0A04020102020204" pitchFamily="34" charset="0"/>
              </a:rPr>
              <a:t>Vale a pena voltar e encontrar a alegria de servir a Deus junto com seus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irmãos em Cristo.</a:t>
            </a:r>
          </a:p>
          <a:p>
            <a:endParaRPr lang="pt-BR" sz="2000" dirty="0"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“Alegrei-me com os que me disseram: </a:t>
            </a:r>
          </a:p>
          <a:p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Vamos à casa do Senhor!” </a:t>
            </a:r>
            <a:r>
              <a:rPr lang="pt-BR" sz="2000" dirty="0">
                <a:latin typeface="Arial Black" panose="020B0A04020102020204" pitchFamily="34" charset="0"/>
              </a:rPr>
              <a:t>Salmo 122:1</a:t>
            </a:r>
          </a:p>
        </p:txBody>
      </p:sp>
    </p:spTree>
    <p:extLst>
      <p:ext uri="{BB962C8B-B14F-4D97-AF65-F5344CB8AC3E}">
        <p14:creationId xmlns:p14="http://schemas.microsoft.com/office/powerpoint/2010/main" val="5110002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legria no Espírito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2867463"/>
            <a:ext cx="4409269" cy="310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464241" y="28134"/>
            <a:ext cx="77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VOLTAR POR UM PROPÓSITO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812" y="928471"/>
            <a:ext cx="887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Arial Black" panose="020B0A04020102020204" pitchFamily="34" charset="0"/>
              </a:rPr>
              <a:t>Irmãos e amigos, o mais importante é a alegria como fruto do poder do Espírito Santo em um coração perdoado. Romanos 14:17 está escrito:</a:t>
            </a:r>
          </a:p>
          <a:p>
            <a:endParaRPr lang="pt-BR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“Pois o Reino de Deus não é comida nem bebida, mas justiça, paz e alegria no Espírito Santo”</a:t>
            </a:r>
          </a:p>
        </p:txBody>
      </p:sp>
      <p:pic>
        <p:nvPicPr>
          <p:cNvPr id="3076" name="Picture 4" descr="Resultado de imagem para festas com cerve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" y="3025469"/>
            <a:ext cx="3917046" cy="271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50924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</TotalTime>
  <Words>870</Words>
  <Application>Microsoft Office PowerPoint</Application>
  <PresentationFormat>Apresentação na tela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Century Gothic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</dc:creator>
  <cp:lastModifiedBy>Neemias</cp:lastModifiedBy>
  <cp:revision>10</cp:revision>
  <dcterms:created xsi:type="dcterms:W3CDTF">2016-09-18T10:42:43Z</dcterms:created>
  <dcterms:modified xsi:type="dcterms:W3CDTF">2016-09-25T10:32:44Z</dcterms:modified>
</cp:coreProperties>
</file>