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EA3B3-D93B-40A9-BE34-869366CC73A1}" type="datetimeFigureOut">
              <a:rPr lang="pt-BR" smtClean="0"/>
              <a:t>20/03/2011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008F1-6C32-49FF-9C25-87012C7140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100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008F1-6C32-49FF-9C25-87012C7140F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649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20/03/2011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20/03/2011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20/03/2011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20/03/2011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20/03/2011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20/03/2011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20/03/2011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20/03/2011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20/03/2011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20/03/2011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20/03/2011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20/03/2011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sfd.com.br/wp-content/uploads/2010/07/Avivamen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de cantos arredondados 3"/>
          <p:cNvSpPr/>
          <p:nvPr/>
        </p:nvSpPr>
        <p:spPr>
          <a:xfrm>
            <a:off x="107504" y="116632"/>
            <a:ext cx="8928992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err="1" smtClean="0">
                <a:latin typeface="Arial Black" pitchFamily="34" charset="0"/>
              </a:rPr>
              <a:t>REAVIVAMENTO</a:t>
            </a:r>
            <a:r>
              <a:rPr lang="pt-BR" sz="3600" dirty="0" smtClean="0">
                <a:latin typeface="Arial Black" pitchFamily="34" charset="0"/>
              </a:rPr>
              <a:t> ESPIRITUAL </a:t>
            </a:r>
            <a:endParaRPr lang="pt-BR" sz="3600" dirty="0"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711080" y="4653136"/>
            <a:ext cx="43254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Gênisis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5:24</a:t>
            </a:r>
          </a:p>
          <a:p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Enoque andou com Deus; e não apareceu mais, porquanto Deus o tomou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419872" y="6156593"/>
            <a:ext cx="556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>
                <a:latin typeface="Arial Black" pitchFamily="34" charset="0"/>
              </a:rPr>
              <a:t>Porquê isso </a:t>
            </a:r>
            <a:r>
              <a:rPr lang="pt-BR" sz="3200" dirty="0" smtClean="0">
                <a:latin typeface="Arial Black" pitchFamily="34" charset="0"/>
              </a:rPr>
              <a:t>aconteceu?</a:t>
            </a:r>
            <a:endParaRPr lang="pt-BR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36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1844824"/>
            <a:ext cx="88569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Quem fez a promessa é fiel, A grande e importante questão para nós é ser unidos e do mesmo parecer, </a:t>
            </a:r>
            <a:r>
              <a:rPr lang="pt-BR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pondo de lado toda inveja e malicia e, como suplicantes humildes, vigiar e esperar Jesus</a:t>
            </a:r>
            <a:r>
              <a:rPr lang="pt-B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</a:p>
          <a:p>
            <a:endParaRPr lang="pt-BR" sz="2000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pt-BR" sz="2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Mensagem </a:t>
            </a:r>
            <a:r>
              <a:rPr lang="pt-BR" sz="20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Escolhidas vol. 1 </a:t>
            </a:r>
            <a:r>
              <a:rPr lang="pt-BR" sz="2000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pag</a:t>
            </a:r>
            <a:r>
              <a:rPr lang="pt-BR" sz="20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126</a:t>
            </a:r>
            <a:endParaRPr lang="pt-BR" sz="20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49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07504" y="44624"/>
            <a:ext cx="8928992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latin typeface="Arial Black" pitchFamily="34" charset="0"/>
              </a:rPr>
              <a:t>NEM TODOS RECEBERÃO A CHUVA SERÔDIA</a:t>
            </a:r>
            <a:endParaRPr lang="pt-BR" sz="2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7504" y="1401738"/>
            <a:ext cx="89289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Temos esperança de ver toda a igreja reavivada?</a:t>
            </a:r>
          </a:p>
          <a:p>
            <a:r>
              <a:rPr lang="pt-B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Tão tempo nunca há de vir. Há na igreja pessoas não convertidas, e que não se unirão em fervorosa, prevalente oração. Precisamos entrar na obra individualmente. Precisamos orar mais e falar menos. </a:t>
            </a:r>
            <a:endParaRPr lang="pt-BR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pt-BR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Mensagem </a:t>
            </a:r>
            <a:r>
              <a:rPr lang="pt-BR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Escolhidas vol. 1 </a:t>
            </a:r>
            <a:r>
              <a:rPr lang="pt-BR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pag</a:t>
            </a:r>
            <a:r>
              <a:rPr lang="pt-BR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122</a:t>
            </a:r>
          </a:p>
          <a:p>
            <a:endParaRPr lang="pt-BR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12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7504" y="1124744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 não ser que </a:t>
            </a:r>
            <a:r>
              <a:rPr lang="pt-BR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nós </a:t>
            </a:r>
            <a:r>
              <a:rPr lang="pt-B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estejamos desenvolvendo diariamente na exemplificação </a:t>
            </a:r>
            <a:r>
              <a:rPr lang="pt-BR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das </a:t>
            </a:r>
            <a:r>
              <a:rPr lang="pt-B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ativas virtudes cristãs, não reconhecendo as manifestações do espirito Santo na chuva serôdia, </a:t>
            </a:r>
            <a:r>
              <a:rPr lang="pt-BR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pode ser que ela esteja sendo derramadas nos corações ao nosso redor, mas nós não discerniremos e nem a receberemos. </a:t>
            </a:r>
            <a:endParaRPr lang="pt-BR" sz="3200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endParaRPr lang="pt-BR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pt-BR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Testemunhos </a:t>
            </a:r>
            <a:r>
              <a:rPr lang="pt-BR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para ministros </a:t>
            </a:r>
            <a:r>
              <a:rPr lang="pt-BR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pag</a:t>
            </a:r>
            <a:r>
              <a:rPr lang="pt-BR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507 </a:t>
            </a:r>
          </a:p>
          <a:p>
            <a:pPr algn="ctr"/>
            <a:endParaRPr lang="pt-BR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028384" y="6413266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HI: 417</a:t>
            </a:r>
            <a:endParaRPr lang="pt-BR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191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juventudeonline.com.br/estados/rr/site/wp-content/uploads/2010/07/a-gloria-de-deus_3605_1024x76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7" r="9933"/>
          <a:stretch/>
        </p:blipFill>
        <p:spPr bwMode="auto">
          <a:xfrm>
            <a:off x="-108519" y="0"/>
            <a:ext cx="925252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79512" y="188640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ELE BUSCAVA ANDAR NA COMPANHIA DE DEUS.</a:t>
            </a:r>
          </a:p>
          <a:p>
            <a:r>
              <a:rPr lang="pt-B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 </a:t>
            </a:r>
          </a:p>
          <a:p>
            <a:endParaRPr lang="pt-BR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pt-B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ATRAVÉS </a:t>
            </a:r>
            <a:r>
              <a:rPr lang="pt-B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 </a:t>
            </a:r>
            <a:r>
              <a:rPr lang="pt-BR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REAVIVAMENTO</a:t>
            </a:r>
            <a:r>
              <a:rPr lang="pt-B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PODEMOS ANDAR </a:t>
            </a:r>
            <a:r>
              <a:rPr lang="pt-B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COM DEUS </a:t>
            </a:r>
            <a:r>
              <a:rPr lang="pt-B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 RECEBER </a:t>
            </a:r>
            <a:r>
              <a:rPr lang="pt-B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SUAS </a:t>
            </a:r>
            <a:r>
              <a:rPr lang="pt-BR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BENÇÃOS</a:t>
            </a:r>
            <a:r>
              <a:rPr lang="pt-B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COMO ENOQUE FOI.</a:t>
            </a:r>
            <a:endParaRPr lang="pt-BR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5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07504" y="44624"/>
            <a:ext cx="8928992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latin typeface="Arial Black" pitchFamily="34" charset="0"/>
              </a:rPr>
              <a:t>PRECISAMOS HUMILHAR O CORAÇÃO EM VERDADEIRO ARREPENDIMENTO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7504" y="1577112"/>
            <a:ext cx="89289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Importa haver diligente esforço para obterá benção do Senhor, não porque DEUS não esteja disposto a outorga-la, mas porque encontramos carecidos de preparo para </a:t>
            </a:r>
            <a:r>
              <a:rPr lang="pt-BR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recebê-la</a:t>
            </a:r>
            <a:r>
              <a:rPr lang="pt-B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</a:p>
          <a:p>
            <a:r>
              <a:rPr lang="pt-BR" sz="2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pt-BR" sz="2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2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Mensagem </a:t>
            </a:r>
            <a:r>
              <a:rPr lang="pt-BR" sz="20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Escolhidas vol. 1 </a:t>
            </a:r>
            <a:r>
              <a:rPr lang="pt-BR" sz="2000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pag</a:t>
            </a:r>
            <a:r>
              <a:rPr lang="pt-BR" sz="20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121</a:t>
            </a:r>
          </a:p>
        </p:txBody>
      </p:sp>
    </p:spTree>
    <p:extLst>
      <p:ext uri="{BB962C8B-B14F-4D97-AF65-F5344CB8AC3E}">
        <p14:creationId xmlns:p14="http://schemas.microsoft.com/office/powerpoint/2010/main" val="27497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07504" y="44624"/>
            <a:ext cx="8928992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latin typeface="Arial Black" pitchFamily="34" charset="0"/>
              </a:rPr>
              <a:t>A REFORMA DEVE ACOMPANHAR O </a:t>
            </a:r>
            <a:r>
              <a:rPr lang="pt-BR" sz="2800" dirty="0" err="1" smtClean="0">
                <a:latin typeface="Arial Black" pitchFamily="34" charset="0"/>
              </a:rPr>
              <a:t>REAVIVAMENTO</a:t>
            </a:r>
            <a:r>
              <a:rPr lang="pt-BR" sz="2800" dirty="0" smtClean="0">
                <a:latin typeface="Arial Black" pitchFamily="34" charset="0"/>
              </a:rPr>
              <a:t> 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7504" y="1231007"/>
            <a:ext cx="89289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Reavivamento</a:t>
            </a:r>
            <a:r>
              <a:rPr lang="pt-B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significa renovamento da vida espiritual, um avivamento das faculdades da mente e do coração, uma ressureição da morte espiritual.</a:t>
            </a:r>
          </a:p>
          <a:p>
            <a:r>
              <a:rPr lang="pt-B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pt-B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Reforma </a:t>
            </a:r>
            <a:r>
              <a:rPr lang="pt-B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significa uma reorganização, uma mudança nas ideias e teóricas, hábitos e praticas</a:t>
            </a:r>
            <a:r>
              <a:rPr lang="pt-B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  <a:br>
              <a:rPr lang="pt-B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pt-BR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pt-BR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 reforma não trará o bom fruto da justiça a menos que seja ligada com o </a:t>
            </a:r>
            <a:r>
              <a:rPr lang="pt-BR" sz="2800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reavivamento</a:t>
            </a:r>
            <a:r>
              <a:rPr lang="pt-BR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do Espírito.</a:t>
            </a:r>
            <a:r>
              <a:rPr lang="pt-B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pt-BR" sz="1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Mensagem Escolhidas vol. 1 </a:t>
            </a:r>
            <a:r>
              <a:rPr lang="pt-BR" sz="1600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pag</a:t>
            </a:r>
            <a:r>
              <a:rPr lang="pt-BR" sz="1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128</a:t>
            </a:r>
          </a:p>
          <a:p>
            <a:endParaRPr lang="pt-BR" sz="16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5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07504" y="44624"/>
            <a:ext cx="8928992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latin typeface="Arial Black" pitchFamily="34" charset="0"/>
              </a:rPr>
              <a:t>TEMOS DE DEIXAR DE LADO TODA CONTENDA E DISSENSÃO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7504" y="1340768"/>
            <a:ext cx="89289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Quando estiver morto todo o egoísmo, quando não houver nenhuma rivalidade, nenhuma contenda pela supremacia, </a:t>
            </a:r>
            <a:r>
              <a:rPr lang="pt-BR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quando existir unidade, quando eles se santificarem, de maneira que o amor de uns pelos outros</a:t>
            </a:r>
            <a:r>
              <a:rPr lang="pt-B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seja visto e sentido, então os </a:t>
            </a:r>
            <a:r>
              <a:rPr lang="pt-BR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chuveiros da graça do Espírito Santo hão de derramar sobre vós. </a:t>
            </a:r>
            <a:endParaRPr lang="pt-BR" sz="3200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pt-BR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  <a:p>
            <a:r>
              <a:rPr lang="pt-BR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Mensagem </a:t>
            </a:r>
            <a:r>
              <a:rPr lang="pt-BR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Escolhidas vol. 1 </a:t>
            </a:r>
            <a:r>
              <a:rPr lang="pt-BR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pag</a:t>
            </a:r>
            <a:r>
              <a:rPr lang="pt-BR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175</a:t>
            </a:r>
            <a:endParaRPr lang="pt-BR" sz="11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2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07504" y="44624"/>
            <a:ext cx="8928992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latin typeface="Arial Black" pitchFamily="34" charset="0"/>
              </a:rPr>
              <a:t>AMAI-VOS UNS AOS OUTROS – </a:t>
            </a:r>
          </a:p>
          <a:p>
            <a:pPr algn="ctr"/>
            <a:r>
              <a:rPr lang="pt-BR" sz="2000" dirty="0" smtClean="0">
                <a:solidFill>
                  <a:srgbClr val="FFFF00"/>
                </a:solidFill>
                <a:latin typeface="Arial Black" pitchFamily="34" charset="0"/>
              </a:rPr>
              <a:t>I </a:t>
            </a:r>
            <a:r>
              <a:rPr lang="pt-BR" sz="2000" dirty="0">
                <a:solidFill>
                  <a:srgbClr val="FFFF00"/>
                </a:solidFill>
                <a:latin typeface="Arial Black" pitchFamily="34" charset="0"/>
              </a:rPr>
              <a:t>PEDRO </a:t>
            </a:r>
            <a:r>
              <a:rPr lang="pt-BR" sz="2000" dirty="0" smtClean="0">
                <a:solidFill>
                  <a:srgbClr val="FFFF00"/>
                </a:solidFill>
                <a:latin typeface="Arial Black" pitchFamily="34" charset="0"/>
              </a:rPr>
              <a:t>01:22</a:t>
            </a:r>
            <a:endParaRPr lang="pt-BR" sz="2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7504" y="1532399"/>
            <a:ext cx="892899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 genuína conversão é uma mudança do egoísmo para santificada afeição para com DEUS e uns pelos  outros. </a:t>
            </a:r>
            <a:endParaRPr lang="pt-BR" sz="3200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pt-BR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Mensagem </a:t>
            </a:r>
            <a:r>
              <a:rPr lang="pt-BR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Escolhidas vol. 1 </a:t>
            </a:r>
            <a:r>
              <a:rPr lang="pt-BR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pag</a:t>
            </a:r>
            <a:r>
              <a:rPr lang="pt-BR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pt-BR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115</a:t>
            </a:r>
            <a:endParaRPr lang="pt-BR" sz="11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8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07504" y="44624"/>
            <a:ext cx="8928992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latin typeface="Arial Black" pitchFamily="34" charset="0"/>
              </a:rPr>
              <a:t>É NECESSÁRIOS HAVER ENTREGA TOTAL</a:t>
            </a:r>
            <a:endParaRPr lang="pt-BR" sz="2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7504" y="1340768"/>
            <a:ext cx="892899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DEUS não aceitará nada menos do que entrega incondicional. Cristãos indiferentes e corruptos não poderão entrar. </a:t>
            </a:r>
            <a:r>
              <a:rPr lang="pt-BR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 verdadeiro cristão mantém as janelas da alma abertas em direção ao céu para receber comunhão de Cristo. </a:t>
            </a:r>
            <a:endParaRPr lang="pt-BR" sz="3200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pt-BR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Review</a:t>
            </a:r>
            <a:r>
              <a:rPr lang="pt-BR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pt-BR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and</a:t>
            </a:r>
            <a:r>
              <a:rPr lang="pt-BR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pt-BR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HeralD</a:t>
            </a:r>
            <a:r>
              <a:rPr lang="pt-BR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</a:t>
            </a:r>
            <a:r>
              <a:rPr lang="pt-BR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16 de maio de 1907 </a:t>
            </a:r>
            <a:endParaRPr lang="pt-BR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87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07504" y="44624"/>
            <a:ext cx="8928992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latin typeface="Arial Black" pitchFamily="34" charset="0"/>
              </a:rPr>
              <a:t>DESIMPEDIR O CAMINHO PARA A CHUVA SERÔDIA</a:t>
            </a:r>
            <a:endParaRPr lang="pt-BR" sz="2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7504" y="1340768"/>
            <a:ext cx="892899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 chuva serôdia virá, e a benção de DEUS encherá todo a alma que estiver </a:t>
            </a:r>
            <a:r>
              <a:rPr lang="pt-BR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purificada de toda contaminação</a:t>
            </a:r>
            <a:r>
              <a:rPr lang="pt-B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 É nossa obra hoje, entregar nossa alma a Cristo, para receber o batismo do Espírito Santo. </a:t>
            </a:r>
            <a:endParaRPr lang="pt-BR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pt-BR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Mensagem </a:t>
            </a:r>
            <a:r>
              <a:rPr lang="pt-BR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Escolhidas vol. 1 </a:t>
            </a:r>
            <a:r>
              <a:rPr lang="pt-BR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pag</a:t>
            </a:r>
            <a:r>
              <a:rPr lang="pt-BR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pt-BR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132</a:t>
            </a:r>
            <a:endParaRPr lang="pt-BR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72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07504" y="44624"/>
            <a:ext cx="8928992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latin typeface="Arial Black" pitchFamily="34" charset="0"/>
              </a:rPr>
              <a:t>SER TRABALHADORES DILIGENTES NO SERVIÇO DE CRISTO </a:t>
            </a:r>
            <a:endParaRPr lang="pt-BR" sz="2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7504" y="1401738"/>
            <a:ext cx="892899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Quando tivermos uma consagração completa, de todo o coração, ao serviço de Cristo, DEUS reconhecerá esse fato mediante um derramamento, sem medida, de seu Espirito; </a:t>
            </a:r>
            <a:r>
              <a:rPr lang="pt-BR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mas isso não acontecerá enquanto a maior parte dos membros da igreja não forem cooperados de DEUS. </a:t>
            </a:r>
            <a:endParaRPr lang="pt-BR" sz="2800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pt-BR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Serviço </a:t>
            </a:r>
            <a:r>
              <a:rPr lang="pt-BR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cristão </a:t>
            </a:r>
            <a:r>
              <a:rPr lang="pt-BR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pag</a:t>
            </a:r>
            <a:r>
              <a:rPr lang="pt-BR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253</a:t>
            </a:r>
            <a:endParaRPr lang="pt-BR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7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a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72</TotalTime>
  <Words>530</Words>
  <Application>Microsoft Office PowerPoint</Application>
  <PresentationFormat>Apresentação na tela (4:3)</PresentationFormat>
  <Paragraphs>63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Perspectiva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Neemias-Catia-Daniel</dc:creator>
  <cp:lastModifiedBy>Office 2010 Hack</cp:lastModifiedBy>
  <cp:revision>6</cp:revision>
  <dcterms:created xsi:type="dcterms:W3CDTF">2011-03-20T18:01:56Z</dcterms:created>
  <dcterms:modified xsi:type="dcterms:W3CDTF">2011-03-20T19:15:33Z</dcterms:modified>
</cp:coreProperties>
</file>