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54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502E6-085B-4A72-BCF5-97B6BEE0CE0F}" type="datetimeFigureOut">
              <a:rPr lang="pt-BR" smtClean="0"/>
              <a:t>13/05/2014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7F206-7860-47C1-83B3-A24DD75D77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5862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502E6-085B-4A72-BCF5-97B6BEE0CE0F}" type="datetimeFigureOut">
              <a:rPr lang="pt-BR" smtClean="0"/>
              <a:t>13/05/2014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7F206-7860-47C1-83B3-A24DD75D77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7344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502E6-085B-4A72-BCF5-97B6BEE0CE0F}" type="datetimeFigureOut">
              <a:rPr lang="pt-BR" smtClean="0"/>
              <a:t>13/05/2014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7F206-7860-47C1-83B3-A24DD75D77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8684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502E6-085B-4A72-BCF5-97B6BEE0CE0F}" type="datetimeFigureOut">
              <a:rPr lang="pt-BR" smtClean="0"/>
              <a:t>13/05/2014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7F206-7860-47C1-83B3-A24DD75D77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0915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502E6-085B-4A72-BCF5-97B6BEE0CE0F}" type="datetimeFigureOut">
              <a:rPr lang="pt-BR" smtClean="0"/>
              <a:t>13/05/2014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7F206-7860-47C1-83B3-A24DD75D77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3620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502E6-085B-4A72-BCF5-97B6BEE0CE0F}" type="datetimeFigureOut">
              <a:rPr lang="pt-BR" smtClean="0"/>
              <a:t>13/05/2014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7F206-7860-47C1-83B3-A24DD75D77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975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502E6-085B-4A72-BCF5-97B6BEE0CE0F}" type="datetimeFigureOut">
              <a:rPr lang="pt-BR" smtClean="0"/>
              <a:t>13/05/2014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7F206-7860-47C1-83B3-A24DD75D77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8754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502E6-085B-4A72-BCF5-97B6BEE0CE0F}" type="datetimeFigureOut">
              <a:rPr lang="pt-BR" smtClean="0"/>
              <a:t>13/05/2014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7F206-7860-47C1-83B3-A24DD75D77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0616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502E6-085B-4A72-BCF5-97B6BEE0CE0F}" type="datetimeFigureOut">
              <a:rPr lang="pt-BR" smtClean="0"/>
              <a:t>13/05/2014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7F206-7860-47C1-83B3-A24DD75D77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7793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502E6-085B-4A72-BCF5-97B6BEE0CE0F}" type="datetimeFigureOut">
              <a:rPr lang="pt-BR" smtClean="0"/>
              <a:t>13/05/2014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7F206-7860-47C1-83B3-A24DD75D77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3709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502E6-085B-4A72-BCF5-97B6BEE0CE0F}" type="datetimeFigureOut">
              <a:rPr lang="pt-BR" smtClean="0"/>
              <a:t>13/05/2014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7F206-7860-47C1-83B3-A24DD75D77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1803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502E6-085B-4A72-BCF5-97B6BEE0CE0F}" type="datetimeFigureOut">
              <a:rPr lang="pt-BR" smtClean="0"/>
              <a:t>13/05/2014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7F206-7860-47C1-83B3-A24DD75D77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40858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0387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1247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5404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661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7330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3286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8785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4020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5737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6231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1855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6211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6725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0944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39562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0228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9877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87798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102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0724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0401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8907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1058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8864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1580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73036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26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Naason</dc:creator>
  <cp:lastModifiedBy>Lubia Ferreira</cp:lastModifiedBy>
  <cp:revision>1</cp:revision>
  <dcterms:created xsi:type="dcterms:W3CDTF">2014-05-13T15:56:39Z</dcterms:created>
  <dcterms:modified xsi:type="dcterms:W3CDTF">2014-05-13T16:25:22Z</dcterms:modified>
</cp:coreProperties>
</file>