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56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67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41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62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9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33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83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80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2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99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FC97-56E7-4759-BB17-C0D3C24A7F1E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6C03-0365-4A5D-A8F4-E4D77FE4F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479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52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15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7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9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56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18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20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00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18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82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57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81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96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03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97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92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79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554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Naason</dc:creator>
  <cp:lastModifiedBy>Naason</cp:lastModifiedBy>
  <cp:revision>1</cp:revision>
  <dcterms:created xsi:type="dcterms:W3CDTF">2014-04-10T00:31:58Z</dcterms:created>
  <dcterms:modified xsi:type="dcterms:W3CDTF">2014-04-10T00:32:28Z</dcterms:modified>
</cp:coreProperties>
</file>