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57" r:id="rId4"/>
    <p:sldId id="258" r:id="rId5"/>
    <p:sldId id="261" r:id="rId6"/>
    <p:sldId id="265" r:id="rId7"/>
    <p:sldId id="292" r:id="rId8"/>
    <p:sldId id="267" r:id="rId9"/>
    <p:sldId id="268" r:id="rId10"/>
    <p:sldId id="294" r:id="rId11"/>
    <p:sldId id="295" r:id="rId12"/>
    <p:sldId id="271" r:id="rId13"/>
    <p:sldId id="272" r:id="rId14"/>
    <p:sldId id="273" r:id="rId15"/>
    <p:sldId id="290" r:id="rId16"/>
    <p:sldId id="291" r:id="rId17"/>
    <p:sldId id="274" r:id="rId18"/>
    <p:sldId id="275" r:id="rId19"/>
    <p:sldId id="29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7CA"/>
    <a:srgbClr val="ECDCC5"/>
    <a:srgbClr val="EADBC1"/>
    <a:srgbClr val="D3C2A6"/>
    <a:srgbClr val="F8CC06"/>
    <a:srgbClr val="EEAF06"/>
    <a:srgbClr val="7E9FAF"/>
    <a:srgbClr val="A89870"/>
    <a:srgbClr val="7C6E4C"/>
    <a:srgbClr val="534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492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668" y="12927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936681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>
                <a:latin typeface="Impact" panose="020B0806030902050204" pitchFamily="34" charset="0"/>
              </a:rPr>
              <a:t>Comprometa-se</a:t>
            </a:r>
            <a:br>
              <a:rPr lang="pt-BR" sz="3200" b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2186" y="4791001"/>
            <a:ext cx="7920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Colossenses 3:23 “E tudo quanto fizerdes, fazei-o de coração, como ao Senhor e não como aos homens”.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689210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>
                <a:latin typeface="Impact" panose="020B0806030902050204" pitchFamily="34" charset="0"/>
              </a:rPr>
              <a:t>Autoresposabilize-se – você é o único responsável pela vida que tem levado. </a:t>
            </a:r>
            <a:br>
              <a:rPr lang="pt-BR" sz="3200" b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1841" y="4346501"/>
            <a:ext cx="7920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está onde se colocou. A vida que você tem é o resultado da sua busca de conhecimento, da sua visão, e do comprometimento com seus projetos. Você é o timoneiro da sua história!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54737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82700" y="3170986"/>
            <a:ext cx="65786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grande perigo é esquecer que </a:t>
            </a:r>
            <a:r>
              <a:rPr lang="pt-BR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</a:t>
            </a:r>
            <a: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é o centro</a:t>
            </a:r>
            <a:b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4400" b="0" dirty="0">
              <a:solidFill>
                <a:srgbClr val="F8C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54737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46100" y="2942386"/>
            <a:ext cx="80518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F8CC06"/>
                </a:solidFill>
              </a:rPr>
              <a:t>Deuteronômio 8: 17, 18 </a:t>
            </a:r>
            <a:r>
              <a:rPr lang="pt-BR" dirty="0">
                <a:solidFill>
                  <a:schemeClr val="bg1"/>
                </a:solidFill>
              </a:rPr>
              <a:t>- Não digam, pois, em seu coração: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“A minha capacidade e a força das minhas mãos ajuntaram para mim toda esta riqueza. Mas, lembrem-se do Senhor, do seu Deus, pois é ele que lhes dá a capacidade de produzir riqueza, confirmando a aliança que jurou aos seus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antepassados, conforme hoje se vê”.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5720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54229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773986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Deus, em Sua onisciência elaborou um plano para cultivar no homem a dependência </a:t>
            </a:r>
            <a:r>
              <a:rPr lang="pt-BR" dirty="0" err="1">
                <a:solidFill>
                  <a:schemeClr val="bg1"/>
                </a:solidFill>
              </a:rPr>
              <a:t>dEle</a:t>
            </a:r>
            <a:r>
              <a:rPr lang="pt-BR" dirty="0">
                <a:solidFill>
                  <a:schemeClr val="bg1"/>
                </a:solidFill>
              </a:rPr>
              <a:t>, eliminando assim a possibilidade do desenvolvimento da suficiência própria, pecado que gera os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mais graves percalços da alma.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"/>
          <a:stretch/>
        </p:blipFill>
        <p:spPr>
          <a:xfrm>
            <a:off x="-1" y="1502228"/>
            <a:ext cx="9129487" cy="53557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5" cy="6858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2546" y="2059150"/>
            <a:ext cx="4779684" cy="492884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pt-BR" sz="2800" dirty="0"/>
              <a:t>“O sistema especial de dízimos baseia-se em um princípio tão duradouro como a lei de Deus. Esse sistema foi uma bênção</a:t>
            </a:r>
            <a:br>
              <a:rPr lang="pt-BR" sz="2800" dirty="0"/>
            </a:br>
            <a:r>
              <a:rPr lang="pt-BR" sz="2800" dirty="0"/>
              <a:t>ao povo judeu, do contrário o Senhor não </a:t>
            </a:r>
            <a:r>
              <a:rPr lang="pt-BR" sz="2800" dirty="0" err="1"/>
              <a:t>lho</a:t>
            </a:r>
            <a:r>
              <a:rPr lang="pt-BR" sz="2800" dirty="0"/>
              <a:t> haveria dado.</a:t>
            </a:r>
            <a:br>
              <a:rPr lang="pt-BR" sz="2800" dirty="0"/>
            </a:br>
            <a:r>
              <a:rPr lang="pt-BR" sz="2800" dirty="0"/>
              <a:t>Assim será igualmente uma benção aos que o observarem</a:t>
            </a:r>
            <a:br>
              <a:rPr lang="pt-BR" sz="2800" dirty="0"/>
            </a:br>
            <a:r>
              <a:rPr lang="pt-BR" sz="2800" dirty="0"/>
              <a:t>até o fim do tempo. 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05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0" y="2184401"/>
            <a:ext cx="6769560" cy="46736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3988" y="1780417"/>
            <a:ext cx="7388412" cy="49288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t-BR" dirty="0"/>
              <a:t>Nosso Pai celeste não instituiu o plano da beneficência sistemática com o intuito de enriquecer-Se, mas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para que o mesmo fosse uma grande bênção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para o homem. Viu que o referido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sistema era exatamente o que o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 homem necessitava.”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73200"/>
            <a:ext cx="9144000" cy="5384800"/>
          </a:xfrm>
          <a:prstGeom prst="rect">
            <a:avLst/>
          </a:prstGeom>
          <a:solidFill>
            <a:srgbClr val="F4E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4081" y="4846639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 ato de dizimar nos sustenta mais próximos de Deus, porque nos leva a meditar e reconhecer o Seu poder provedor, que governa generosamente e os supre com o necessário para o nosso bem-estar.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3" y="1091864"/>
            <a:ext cx="6069013" cy="42476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31" y="4323996"/>
            <a:ext cx="7659169" cy="253400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12800" y="1761286"/>
            <a:ext cx="7619999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“O próprio Deus deu origem aos planos para o avanço de Sua obra, e tem proporcionado a Seu povo um excesso de meios, a fim de que, quando Ele pedir auxílio, alegremente possam atender. Se forem fiéis em levar para o Seu tesouro os meios que lhes foram emprestados, Sua obra fará rápido progresso. Muitas almas serão ganhas para a verdade, e o dia da vinda de Cristo será apressado.”</a:t>
            </a:r>
            <a:br>
              <a:rPr lang="pt-BR" i="1" dirty="0"/>
            </a:br>
            <a:r>
              <a:rPr lang="pt-BR" i="1" dirty="0"/>
              <a:t>Mordomia e Prosperidade, pág. 45</a:t>
            </a: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20206" y="2897902"/>
            <a:ext cx="5128985" cy="1062196"/>
          </a:xfrm>
        </p:spPr>
        <p:txBody>
          <a:bodyPr>
            <a:noAutofit/>
          </a:bodyPr>
          <a:lstStyle/>
          <a:p>
            <a:pPr algn="l"/>
            <a: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Realizando</a:t>
            </a:r>
            <a:b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Sonhos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541" r="24149" b="-541"/>
          <a:stretch/>
        </p:blipFill>
        <p:spPr>
          <a:xfrm>
            <a:off x="0" y="1456871"/>
            <a:ext cx="9144000" cy="5480957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106058" y="2643162"/>
            <a:ext cx="527322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 empreendedor é aquele indivíduo que é criativo, inovador, arrojado, que estabelece estratégias que vão delinear seu futuro. É o que define metas, que inicia projetos, que controla resultados, que visualiza e busca o sucesso de seu empreendimento.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/>
        </p:blipFill>
        <p:spPr>
          <a:xfrm>
            <a:off x="0" y="1404257"/>
            <a:ext cx="9144000" cy="5453743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17302" y="1777241"/>
            <a:ext cx="4870497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Os universitários estão interessados na temática do empreendedorismo, mas ainda pecam pela falta de profundidade e conhecimento na hora de tratar do assunto.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2711" y="6263970"/>
            <a:ext cx="7345088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Pesquisa realizada pelo Instituto </a:t>
            </a:r>
            <a:r>
              <a:rPr lang="pt-BR" i="1" dirty="0" err="1"/>
              <a:t>Endeavor</a:t>
            </a:r>
            <a:r>
              <a:rPr lang="pt-BR" i="1" dirty="0"/>
              <a:t>, com 6.215 jovens de todo o Brasil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476"/>
            <a:ext cx="9144000" cy="537452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5167" y="1879749"/>
            <a:ext cx="5310548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O que diz a Bíblia sobre empreender?</a:t>
            </a:r>
            <a:b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</a:br>
            <a:b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</a:br>
            <a:endParaRPr lang="pt-BR" sz="4400" b="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 rot="390508">
            <a:off x="2837233" y="3021691"/>
            <a:ext cx="2269804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 rot="20783564">
            <a:off x="1583862" y="3393884"/>
            <a:ext cx="1290604" cy="20723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3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436914"/>
            <a:ext cx="9144000" cy="542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7400" y="1678272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0" dirty="0">
                <a:latin typeface="Impact" panose="020B0806030902050204" pitchFamily="34" charset="0"/>
              </a:rPr>
              <a:t>Josué 1:7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92519" y="3919071"/>
            <a:ext cx="78479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dirty="0">
                <a:solidFill>
                  <a:srgbClr val="231F20"/>
                </a:solidFill>
              </a:rPr>
              <a:t>O termo “seja bem-sucedido” sugere sucesso no sentido de agir com sabedoria ou discernimento. E sabedoria vem de Deus, </a:t>
            </a:r>
            <a:r>
              <a:rPr lang="pt-BR" sz="2400" dirty="0" err="1">
                <a:solidFill>
                  <a:srgbClr val="231F20"/>
                </a:solidFill>
              </a:rPr>
              <a:t>Tg</a:t>
            </a:r>
            <a:r>
              <a:rPr lang="pt-BR" sz="2400" dirty="0">
                <a:solidFill>
                  <a:srgbClr val="231F20"/>
                </a:solidFill>
              </a:rPr>
              <a:t> 1:5.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35531" y="3213542"/>
            <a:ext cx="7561942" cy="45719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32634" y="2353465"/>
            <a:ext cx="5767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Impact" panose="020B0806030902050204" pitchFamily="34" charset="0"/>
              </a:rPr>
              <a:t>Somente seja forte e muito corajoso!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436914"/>
            <a:ext cx="9144000" cy="542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21388" y="3691606"/>
            <a:ext cx="819022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dirty="0">
                <a:solidFill>
                  <a:srgbClr val="231F20"/>
                </a:solidFill>
              </a:rPr>
              <a:t>Diversas ideias ficam somente na cabeça porque as pessoas não têm </a:t>
            </a:r>
            <a:r>
              <a:rPr lang="pt-BR" sz="2400" dirty="0"/>
              <a:t>coragem, recurso, tempo e dinheiro para concretizá-las. </a:t>
            </a:r>
          </a:p>
          <a:p>
            <a:pPr algn="ctr">
              <a:lnSpc>
                <a:spcPct val="120000"/>
              </a:lnSpc>
            </a:pPr>
            <a:r>
              <a:rPr lang="pt-BR" sz="2400" dirty="0"/>
              <a:t>E aqueles que tentam colocar em prática, às vezes, não são preparados e se veem gastando tempo e</a:t>
            </a:r>
            <a:br>
              <a:rPr lang="pt-BR" sz="2400" dirty="0"/>
            </a:br>
            <a:r>
              <a:rPr lang="pt-BR" sz="2400" dirty="0"/>
              <a:t>recursos em um sonho que pode não emplacar.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35531" y="3213542"/>
            <a:ext cx="7561942" cy="45719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1111300" y="1954483"/>
            <a:ext cx="7010400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b="0" dirty="0">
                <a:latin typeface="Impact" panose="020B0806030902050204" pitchFamily="34" charset="0"/>
              </a:rPr>
              <a:t>O grande desafio é fazer as ideias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b="0" dirty="0">
                <a:latin typeface="Impact" panose="020B0806030902050204" pitchFamily="34" charset="0"/>
              </a:rPr>
              <a:t>saírem do papel.</a:t>
            </a:r>
            <a:br>
              <a:rPr lang="pt-BR" sz="2800" b="0" dirty="0">
                <a:latin typeface="Impact" panose="020B0806030902050204" pitchFamily="34" charset="0"/>
              </a:rPr>
            </a:br>
            <a:br>
              <a:rPr lang="pt-BR" sz="2800" b="0" dirty="0">
                <a:latin typeface="Impact" panose="020B0806030902050204" pitchFamily="34" charset="0"/>
              </a:rPr>
            </a:br>
            <a:endParaRPr lang="pt-BR" sz="28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908030" y="2376960"/>
            <a:ext cx="5413829" cy="27141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08087" y="2289243"/>
            <a:ext cx="5413829" cy="27141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55375" r="3473"/>
          <a:stretch/>
        </p:blipFill>
        <p:spPr>
          <a:xfrm>
            <a:off x="4838700" y="4267200"/>
            <a:ext cx="3733800" cy="2447822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759708" y="2748402"/>
            <a:ext cx="3786674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Três chaves para transformar seu projeto em realidade:</a:t>
            </a:r>
            <a:b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b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endParaRPr lang="pt-BR" sz="3200" b="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1429" r="22487" b="11746"/>
          <a:stretch/>
        </p:blipFill>
        <p:spPr>
          <a:xfrm>
            <a:off x="685846" y="1600201"/>
            <a:ext cx="3009854" cy="444137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936681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Aprofunde-se e busque conhecimento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5459" y="4611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1:7 “O temor do Senhor é o princípio do conhecimento; mas os insensatos desprezam a sabedoria e instrução”.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576</Words>
  <Application>Microsoft Office PowerPoint</Application>
  <PresentationFormat>Apresentação na tela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Impact</vt:lpstr>
      <vt:lpstr>Tema do Office</vt:lpstr>
      <vt:lpstr>Apresentação do PowerPoint</vt:lpstr>
      <vt:lpstr>Realizando Sonhos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Realizando Sonhos</dc:title>
  <dc:subject>VIJOBBES</dc:subject>
  <dc:creator>Dani Santos</dc:creator>
  <cp:lastModifiedBy>Neemias</cp:lastModifiedBy>
  <cp:revision>22</cp:revision>
  <dcterms:created xsi:type="dcterms:W3CDTF">2016-07-08T00:07:08Z</dcterms:created>
  <dcterms:modified xsi:type="dcterms:W3CDTF">2016-08-14T11:08:35Z</dcterms:modified>
</cp:coreProperties>
</file>