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3" r:id="rId3"/>
    <p:sldId id="256" r:id="rId4"/>
    <p:sldId id="257" r:id="rId5"/>
    <p:sldId id="280" r:id="rId6"/>
    <p:sldId id="279" r:id="rId7"/>
    <p:sldId id="258" r:id="rId8"/>
    <p:sldId id="281" r:id="rId9"/>
    <p:sldId id="282" r:id="rId10"/>
    <p:sldId id="259" r:id="rId11"/>
    <p:sldId id="274" r:id="rId12"/>
    <p:sldId id="283" r:id="rId13"/>
    <p:sldId id="284" r:id="rId14"/>
    <p:sldId id="260" r:id="rId15"/>
    <p:sldId id="273" r:id="rId16"/>
    <p:sldId id="285" r:id="rId17"/>
    <p:sldId id="286" r:id="rId18"/>
    <p:sldId id="262" r:id="rId19"/>
    <p:sldId id="287" r:id="rId20"/>
    <p:sldId id="263" r:id="rId21"/>
    <p:sldId id="288" r:id="rId22"/>
    <p:sldId id="295" r:id="rId23"/>
    <p:sldId id="289" r:id="rId24"/>
    <p:sldId id="290" r:id="rId25"/>
    <p:sldId id="265" r:id="rId26"/>
    <p:sldId id="291" r:id="rId27"/>
    <p:sldId id="277" r:id="rId28"/>
    <p:sldId id="294" r:id="rId29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80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63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08/01/2017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5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08/01/2017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1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08/01/2017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89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6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5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8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5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8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3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08/01/2017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7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0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8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08/01/2017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2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08/01/2017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5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08/01/2017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0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08/01/2017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70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08/01/2017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46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08/01/2017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05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08/01/2017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3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F4C61-5131-4729-8314-C25A7CFF207C}" type="datetimeFigureOut">
              <a:rPr lang="pt-BR" smtClean="0"/>
              <a:t>08/01/2017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09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98681-CE8E-46E9-ABD4-709C673CC98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306D0-F6CC-4557-AE84-815ACF1CDB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3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707654"/>
            <a:ext cx="3456384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vemos algo que queremos, nosso primeiro </a:t>
            </a:r>
            <a:r>
              <a:rPr lang="pt-PT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impulso</a:t>
            </a:r>
            <a:r>
              <a:rPr lang="pt-PT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fazer de tudo para conseguir. 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3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478270"/>
            <a:ext cx="5184576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PT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começo</a:t>
            </a:r>
            <a:r>
              <a:rPr lang="pt-PT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quando alcançamos o que queríamos, nos sentimos intensamente satisfeitos e às vezes até mesmo poderosos. Mas o prazer imediato muitas vezes perde de vista o futuro. 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7584" y="1196047"/>
            <a:ext cx="7189337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MIOJO ESPIRITUAL</a:t>
            </a:r>
          </a:p>
        </p:txBody>
      </p:sp>
    </p:spTree>
    <p:extLst>
      <p:ext uri="{BB962C8B-B14F-4D97-AF65-F5344CB8AC3E}">
        <p14:creationId xmlns:p14="http://schemas.microsoft.com/office/powerpoint/2010/main" val="123407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263407"/>
            <a:ext cx="7272808" cy="3108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Vivemos em uma época onde tudo precisa ser rápido, o resultado tem que ser imediato, a solução instantânea, afinal de contas, tempo é dinheiro. O grande problema é que a </a:t>
            </a:r>
            <a:r>
              <a:rPr lang="pt-BR" sz="2800" b="1" dirty="0">
                <a:solidFill>
                  <a:srgbClr val="E4480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pressa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nem sempre permite as melhores decisões. Em algumas decisões o preço é cobrado à vista, em outras a prazo.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87624" y="1347614"/>
            <a:ext cx="6480720" cy="267765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n w="317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assim também é com a </a:t>
            </a:r>
            <a:r>
              <a:rPr lang="pt-BR" sz="2800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E4480A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espiritual</a:t>
            </a:r>
            <a:r>
              <a:rPr lang="pt-BR" sz="2800" b="1" dirty="0">
                <a:ln w="317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Faça escolhas que sejam boas a curto e longo prazo. Nem sempre o sabor será o mais agradável ou o preparo o mais simples. Mas com certeza o resultado será o melhor!</a:t>
            </a:r>
          </a:p>
        </p:txBody>
      </p:sp>
    </p:spTree>
    <p:extLst>
      <p:ext uri="{BB962C8B-B14F-4D97-AF65-F5344CB8AC3E}">
        <p14:creationId xmlns:p14="http://schemas.microsoft.com/office/powerpoint/2010/main" val="423987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483768" y="2196028"/>
            <a:ext cx="4104456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soluções rápidas e baratas que se encontram por aí, que não alimentam de verdade!</a:t>
            </a:r>
          </a:p>
        </p:txBody>
      </p:sp>
      <p:sp>
        <p:nvSpPr>
          <p:cNvPr id="3" name="Retângulo 2"/>
          <p:cNvSpPr/>
          <p:nvPr/>
        </p:nvSpPr>
        <p:spPr>
          <a:xfrm>
            <a:off x="899592" y="1203598"/>
            <a:ext cx="7189337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8000" b="1" dirty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CUIDADO</a:t>
            </a:r>
          </a:p>
        </p:txBody>
      </p:sp>
    </p:spTree>
    <p:extLst>
      <p:ext uri="{BB962C8B-B14F-4D97-AF65-F5344CB8AC3E}">
        <p14:creationId xmlns:p14="http://schemas.microsoft.com/office/powerpoint/2010/main" val="37469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7079" y="1067127"/>
            <a:ext cx="7189337" cy="28007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8000" b="1" spc="-150" dirty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BENEFÍCIOS</a:t>
            </a:r>
            <a:r>
              <a:rPr lang="pt-BR" sz="6600" b="1" spc="-150" dirty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pt-BR" sz="6000" b="1" spc="-150" dirty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A</a:t>
            </a:r>
          </a:p>
          <a:p>
            <a:pPr algn="ctr"/>
            <a:endParaRPr lang="pt-BR" sz="1600" b="1" spc="-150" dirty="0">
              <a:ln w="19050">
                <a:solidFill>
                  <a:schemeClr val="bg1"/>
                </a:solidFill>
              </a:ln>
              <a:solidFill>
                <a:srgbClr val="E4480A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pt-BR" sz="8000" b="1" spc="-150" dirty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PRAZO</a:t>
            </a:r>
            <a:endParaRPr lang="pt-BR" sz="6600" b="1" spc="-150" dirty="0">
              <a:ln w="19050">
                <a:solidFill>
                  <a:schemeClr val="bg1"/>
                </a:solidFill>
              </a:ln>
              <a:solidFill>
                <a:srgbClr val="E4480A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10877" y="1952714"/>
            <a:ext cx="6189515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pt-BR" sz="6000" b="1" spc="300" dirty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CURTO E LONGO 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390597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491630"/>
            <a:ext cx="3672408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Esaú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desprezou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sua primogenitura porque não tinha paciência para esperar os benefícios que a mesma lhe traria. 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550278"/>
            <a:ext cx="5868144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Hoje em dia, muitos de nós </a:t>
            </a:r>
            <a:r>
              <a:rPr lang="pt-BR" sz="32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desprezam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salvação afirmando “não quero ser feliz no Céu quando Jesus voltar, quero ser feliz hoje! Quero ser feliz agora!”</a:t>
            </a:r>
          </a:p>
        </p:txBody>
      </p:sp>
    </p:spTree>
    <p:extLst>
      <p:ext uri="{BB962C8B-B14F-4D97-AF65-F5344CB8AC3E}">
        <p14:creationId xmlns:p14="http://schemas.microsoft.com/office/powerpoint/2010/main" val="24107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347614"/>
            <a:ext cx="627889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quais são os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benefícios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salvação?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374745" y="1961962"/>
            <a:ext cx="6264696" cy="1107996"/>
            <a:chOff x="1374745" y="1961962"/>
            <a:chExt cx="6264696" cy="1107996"/>
          </a:xfrm>
        </p:grpSpPr>
        <p:sp>
          <p:nvSpPr>
            <p:cNvPr id="5" name="Retângulo 4"/>
            <p:cNvSpPr/>
            <p:nvPr/>
          </p:nvSpPr>
          <p:spPr>
            <a:xfrm>
              <a:off x="2382857" y="2286560"/>
              <a:ext cx="5256584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Recebemos perdão de nossos pecados.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1374745" y="1961962"/>
              <a:ext cx="1080120" cy="108012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607669" y="1961962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2382857" y="2903914"/>
            <a:ext cx="6264696" cy="1107996"/>
            <a:chOff x="2382857" y="2903914"/>
            <a:chExt cx="6264696" cy="1107996"/>
          </a:xfrm>
        </p:grpSpPr>
        <p:sp>
          <p:nvSpPr>
            <p:cNvPr id="8" name="Retângulo 7"/>
            <p:cNvSpPr/>
            <p:nvPr/>
          </p:nvSpPr>
          <p:spPr>
            <a:xfrm>
              <a:off x="3390969" y="3228512"/>
              <a:ext cx="5256584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Somos libertos da condenação eterna.</a:t>
              </a:r>
            </a:p>
          </p:txBody>
        </p:sp>
        <p:sp>
          <p:nvSpPr>
            <p:cNvPr id="9" name="Elipse 8"/>
            <p:cNvSpPr/>
            <p:nvPr/>
          </p:nvSpPr>
          <p:spPr>
            <a:xfrm>
              <a:off x="2382857" y="2903914"/>
              <a:ext cx="1080120" cy="108012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615781" y="290391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6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856487" y="1510383"/>
            <a:ext cx="6264696" cy="1107996"/>
            <a:chOff x="856487" y="1510383"/>
            <a:chExt cx="6264696" cy="1107996"/>
          </a:xfrm>
        </p:grpSpPr>
        <p:sp>
          <p:nvSpPr>
            <p:cNvPr id="5" name="Retângulo 4"/>
            <p:cNvSpPr/>
            <p:nvPr/>
          </p:nvSpPr>
          <p:spPr>
            <a:xfrm>
              <a:off x="1864599" y="1834981"/>
              <a:ext cx="5256584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Passamos a ter paz com Deus.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856487" y="1510383"/>
              <a:ext cx="1080120" cy="108012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089411" y="1510383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619672" y="2399858"/>
            <a:ext cx="6264696" cy="1107996"/>
            <a:chOff x="1619672" y="2399858"/>
            <a:chExt cx="6264696" cy="1107996"/>
          </a:xfrm>
        </p:grpSpPr>
        <p:sp>
          <p:nvSpPr>
            <p:cNvPr id="8" name="Retângulo 7"/>
            <p:cNvSpPr/>
            <p:nvPr/>
          </p:nvSpPr>
          <p:spPr>
            <a:xfrm>
              <a:off x="2627784" y="2724456"/>
              <a:ext cx="5256584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Recebemos o amor de Deus.</a:t>
              </a:r>
            </a:p>
          </p:txBody>
        </p:sp>
        <p:sp>
          <p:nvSpPr>
            <p:cNvPr id="9" name="Elipse 8"/>
            <p:cNvSpPr/>
            <p:nvPr/>
          </p:nvSpPr>
          <p:spPr>
            <a:xfrm>
              <a:off x="1619672" y="2399858"/>
              <a:ext cx="1080120" cy="108012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852596" y="2399858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971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122688" y="1430655"/>
            <a:ext cx="6041600" cy="1107996"/>
            <a:chOff x="1122688" y="1430655"/>
            <a:chExt cx="6041600" cy="1107996"/>
          </a:xfrm>
        </p:grpSpPr>
        <p:sp>
          <p:nvSpPr>
            <p:cNvPr id="11" name="Retângulo 10"/>
            <p:cNvSpPr/>
            <p:nvPr/>
          </p:nvSpPr>
          <p:spPr>
            <a:xfrm>
              <a:off x="1907704" y="1563638"/>
              <a:ext cx="5256584" cy="83099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Temos a certeza de sermos filhos de Deus.</a:t>
              </a:r>
            </a:p>
          </p:txBody>
        </p:sp>
        <p:sp>
          <p:nvSpPr>
            <p:cNvPr id="12" name="Elipse 11"/>
            <p:cNvSpPr/>
            <p:nvPr/>
          </p:nvSpPr>
          <p:spPr>
            <a:xfrm>
              <a:off x="1122688" y="1430655"/>
              <a:ext cx="1080120" cy="108012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355612" y="1430655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347501" y="2389962"/>
            <a:ext cx="7531937" cy="1107996"/>
            <a:chOff x="347501" y="2389962"/>
            <a:chExt cx="7531937" cy="1107996"/>
          </a:xfrm>
        </p:grpSpPr>
        <p:sp>
          <p:nvSpPr>
            <p:cNvPr id="14" name="Retângulo 13"/>
            <p:cNvSpPr/>
            <p:nvPr/>
          </p:nvSpPr>
          <p:spPr>
            <a:xfrm>
              <a:off x="1355612" y="2714560"/>
              <a:ext cx="6523826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Passamos a ter direito a uma herança valiosa.</a:t>
              </a:r>
            </a:p>
          </p:txBody>
        </p:sp>
        <p:sp>
          <p:nvSpPr>
            <p:cNvPr id="15" name="Elipse 14"/>
            <p:cNvSpPr/>
            <p:nvPr/>
          </p:nvSpPr>
          <p:spPr>
            <a:xfrm>
              <a:off x="347501" y="2389962"/>
              <a:ext cx="1080120" cy="108012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80425" y="2389962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573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259632" y="1638188"/>
            <a:ext cx="6264696" cy="1107996"/>
            <a:chOff x="1259632" y="1638188"/>
            <a:chExt cx="6264696" cy="1107996"/>
          </a:xfrm>
        </p:grpSpPr>
        <p:sp>
          <p:nvSpPr>
            <p:cNvPr id="8" name="Retângulo 7"/>
            <p:cNvSpPr/>
            <p:nvPr/>
          </p:nvSpPr>
          <p:spPr>
            <a:xfrm>
              <a:off x="2267744" y="1962786"/>
              <a:ext cx="5256584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Passamos a ter um novo futuro.</a:t>
              </a:r>
            </a:p>
          </p:txBody>
        </p:sp>
        <p:sp>
          <p:nvSpPr>
            <p:cNvPr id="9" name="Elipse 8"/>
            <p:cNvSpPr/>
            <p:nvPr/>
          </p:nvSpPr>
          <p:spPr>
            <a:xfrm>
              <a:off x="1259632" y="1638188"/>
              <a:ext cx="1080120" cy="108012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492556" y="1638188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2130800" y="2521037"/>
            <a:ext cx="6041600" cy="1107996"/>
            <a:chOff x="2130800" y="2521037"/>
            <a:chExt cx="6041600" cy="1107996"/>
          </a:xfrm>
        </p:grpSpPr>
        <p:sp>
          <p:nvSpPr>
            <p:cNvPr id="11" name="Retângulo 10"/>
            <p:cNvSpPr/>
            <p:nvPr/>
          </p:nvSpPr>
          <p:spPr>
            <a:xfrm>
              <a:off x="2915816" y="2735320"/>
              <a:ext cx="5256584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Recebemos um novo coração.</a:t>
              </a:r>
            </a:p>
          </p:txBody>
        </p:sp>
        <p:sp>
          <p:nvSpPr>
            <p:cNvPr id="12" name="Elipse 11"/>
            <p:cNvSpPr/>
            <p:nvPr/>
          </p:nvSpPr>
          <p:spPr>
            <a:xfrm>
              <a:off x="2130800" y="2521037"/>
              <a:ext cx="1080120" cy="108012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363724" y="2521037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4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856487" y="1463754"/>
            <a:ext cx="5299689" cy="1107996"/>
            <a:chOff x="856487" y="1463754"/>
            <a:chExt cx="5299689" cy="1107996"/>
          </a:xfrm>
        </p:grpSpPr>
        <p:sp>
          <p:nvSpPr>
            <p:cNvPr id="5" name="Retângulo 4"/>
            <p:cNvSpPr/>
            <p:nvPr/>
          </p:nvSpPr>
          <p:spPr>
            <a:xfrm>
              <a:off x="1864598" y="1788352"/>
              <a:ext cx="4291578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Recebemos o Espírito Santo.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856487" y="1463754"/>
              <a:ext cx="1080120" cy="108012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089411" y="146375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619672" y="2327850"/>
            <a:ext cx="6912768" cy="1107996"/>
            <a:chOff x="1619672" y="2327850"/>
            <a:chExt cx="6912768" cy="1107996"/>
          </a:xfrm>
        </p:grpSpPr>
        <p:sp>
          <p:nvSpPr>
            <p:cNvPr id="8" name="Retângulo 7"/>
            <p:cNvSpPr/>
            <p:nvPr/>
          </p:nvSpPr>
          <p:spPr>
            <a:xfrm>
              <a:off x="2627784" y="2677827"/>
              <a:ext cx="5904656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Temos nossa esperança e forças renovadas.</a:t>
              </a:r>
            </a:p>
          </p:txBody>
        </p:sp>
        <p:sp>
          <p:nvSpPr>
            <p:cNvPr id="9" name="Elipse 8"/>
            <p:cNvSpPr/>
            <p:nvPr/>
          </p:nvSpPr>
          <p:spPr>
            <a:xfrm>
              <a:off x="1619672" y="2353229"/>
              <a:ext cx="1080120" cy="108012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727924" y="2327850"/>
              <a:ext cx="104387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663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763980"/>
            <a:ext cx="5030755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sei se você se deu conta, mas a maioria desses benefícios pode ser usufruída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imediatamente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275606"/>
            <a:ext cx="3816424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292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aí, vai valorizar a sua </a:t>
            </a:r>
            <a:r>
              <a:rPr lang="pt-BR" sz="2800" b="1" dirty="0">
                <a:solidFill>
                  <a:srgbClr val="E4480A"/>
                </a:solidFill>
                <a:effectLst>
                  <a:glow rad="292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herança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292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 vai 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glow rad="292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trocá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292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glow rad="292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292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um prato de 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glow rad="292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Miojo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292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213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71800" y="1275606"/>
            <a:ext cx="6120680" cy="24929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HOJE</a:t>
            </a:r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precisa definir perante o universo se vai ser um protagonista ou um mero figurante. Se irá valorizar sua herança ou desprezá-la em troca de coisas passageiras! </a:t>
            </a:r>
          </a:p>
        </p:txBody>
      </p:sp>
    </p:spTree>
    <p:extLst>
      <p:ext uri="{BB962C8B-B14F-4D97-AF65-F5344CB8AC3E}">
        <p14:creationId xmlns:p14="http://schemas.microsoft.com/office/powerpoint/2010/main" val="23442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2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203598"/>
            <a:ext cx="8452128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Bíblia conta a história de dois irmãos que viviam entre tapas e beijos! Como em quase todas as famílias, ora estavam bem, ora estavam brigando e quase sempre estavam disputando. 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95936" y="1131590"/>
            <a:ext cx="4896544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Tudo começou muito cedo, no nascimento deles. Eles eram gêmeos. Mas apesar de gêmeos eram muito diferentes.</a:t>
            </a:r>
          </a:p>
        </p:txBody>
      </p:sp>
    </p:spTree>
    <p:extLst>
      <p:ext uri="{BB962C8B-B14F-4D97-AF65-F5344CB8AC3E}">
        <p14:creationId xmlns:p14="http://schemas.microsoft.com/office/powerpoint/2010/main" val="223217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496" y="843558"/>
            <a:ext cx="3240360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quem estamos falando? Exatamente: </a:t>
            </a:r>
          </a:p>
          <a:p>
            <a:pPr algn="ctr"/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Protagonista e coadjuvante!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496" y="2130991"/>
            <a:ext cx="324036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3200" b="1" cap="all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Jacó &amp; Esaú!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3528" y="3596494"/>
            <a:ext cx="2727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Gênesis 25:21-34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963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707654"/>
            <a:ext cx="4032448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Esaú </a:t>
            </a:r>
            <a:r>
              <a:rPr lang="pt-PT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trocou</a:t>
            </a:r>
            <a:r>
              <a:rPr lang="pt-PT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 benefícios duradouros de seu direito de primogenitura pelo prazer imediato de um fast food. 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693133"/>
            <a:ext cx="3816424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</a:t>
            </a:r>
            <a:r>
              <a:rPr lang="pt-PT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escolha</a:t>
            </a:r>
            <a:r>
              <a:rPr lang="pt-PT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fez com que ele deixasse de ser o protagonista para se tornar um mero coadjuvante.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39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496" y="987574"/>
            <a:ext cx="7189337" cy="32316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8000" b="1" dirty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DECISÕES</a:t>
            </a:r>
            <a:r>
              <a:rPr lang="pt-BR" sz="5400" b="1" dirty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pt-BR" sz="4400" b="1" dirty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INCONSEQUENTES</a:t>
            </a:r>
            <a:endParaRPr lang="pt-BR" sz="5400" b="1" dirty="0">
              <a:ln w="19050">
                <a:solidFill>
                  <a:schemeClr val="bg1"/>
                </a:solidFill>
              </a:ln>
              <a:solidFill>
                <a:srgbClr val="E4480A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pt-BR" sz="8000" b="1" dirty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TÊM</a:t>
            </a:r>
            <a:r>
              <a:rPr lang="pt-BR" sz="5400" b="1" dirty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pt-BR" sz="4400" b="1" dirty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CONSEQUÊNCIAS</a:t>
            </a:r>
            <a:endParaRPr lang="pt-BR" sz="5400" b="1" dirty="0">
              <a:ln w="19050">
                <a:solidFill>
                  <a:schemeClr val="bg1"/>
                </a:solidFill>
              </a:ln>
              <a:solidFill>
                <a:srgbClr val="E4480A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496" y="1275606"/>
            <a:ext cx="4248472" cy="3108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 parou para pensar que às vezes você pode tomar decisões com base no que você quer </a:t>
            </a:r>
            <a:r>
              <a:rPr lang="pt-PT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agora</a:t>
            </a:r>
            <a:r>
              <a:rPr lang="pt-PT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ao invés de pensar no que você precisa ao longo do caminho?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533</Words>
  <Application>Microsoft Office PowerPoint</Application>
  <PresentationFormat>Apresentação na tela (16:9)</PresentationFormat>
  <Paragraphs>49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Evangelismo 002</dc:creator>
  <cp:lastModifiedBy>Neemias</cp:lastModifiedBy>
  <cp:revision>27</cp:revision>
  <dcterms:created xsi:type="dcterms:W3CDTF">2016-08-09T14:46:32Z</dcterms:created>
  <dcterms:modified xsi:type="dcterms:W3CDTF">2017-01-08T10:31:45Z</dcterms:modified>
</cp:coreProperties>
</file>