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3" r:id="rId4"/>
    <p:sldId id="320" r:id="rId5"/>
    <p:sldId id="268" r:id="rId6"/>
    <p:sldId id="290" r:id="rId7"/>
    <p:sldId id="260" r:id="rId8"/>
    <p:sldId id="334" r:id="rId9"/>
    <p:sldId id="323" r:id="rId10"/>
    <p:sldId id="276" r:id="rId11"/>
    <p:sldId id="322" r:id="rId12"/>
    <p:sldId id="335" r:id="rId13"/>
    <p:sldId id="324" r:id="rId14"/>
    <p:sldId id="317" r:id="rId15"/>
    <p:sldId id="336" r:id="rId16"/>
    <p:sldId id="314" r:id="rId17"/>
    <p:sldId id="269" r:id="rId18"/>
    <p:sldId id="337" r:id="rId19"/>
    <p:sldId id="326" r:id="rId20"/>
    <p:sldId id="28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A875-1CEB-4B99-AD5E-FF720EEB3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1D920-FC7E-47DB-8852-B287395E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90858-157C-43F3-895B-7827DC14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3E5E9-DBA9-4C61-8368-8F4905E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3E946-CA11-4287-99F2-A89D224B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7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2BF2-A555-4019-A48D-2B85C0C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AE0B74-0CE2-419E-B07E-7442091F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CA36D4-DE5C-48BB-81AC-A02F8DCE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9DBCD-57A5-40F5-AEEA-2C9D3981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3C4BC-BF12-4D54-9311-6938FD2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82A2CA-713D-4564-A7D2-361DD54E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DE9614-656F-4397-89A3-77661E47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C78D3-0FC1-46AA-8CD1-F45B22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177D9-5DF8-45CE-A901-D20724A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CE431D-7AF0-4EC9-A36D-3C3689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6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3E9F-F9A0-4E53-82B0-D2ECCB70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A8B2D-0E78-4E39-9BFD-AAF4D2D5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03AF2-DF5D-4A86-9C5B-F5076AC4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976DE-3CB3-45A2-9260-E497FFBE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5862A-35A0-4F22-86B3-F5FCF5FF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2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D8-1DA8-4604-B354-8BB3F83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C01F5-8930-45B7-B3D1-654D866D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AC247F-A698-4FA8-9F71-CDB49FD4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36B1F-5264-43E6-8782-3B9B282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38632-94CD-4C5D-ADC9-2704DCBC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DF5DA-518C-4008-AD1A-63CDA6B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27F35-3C49-4983-B5B9-6733A8BF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4675C9-6798-4789-AC26-6B45C4DA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F879E2-7D80-4BF3-AEA9-5BACB245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8610A0-18E7-441C-84A9-F5EBC350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DF7D2E-746D-4ECE-AD9A-A848592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EE004-1936-4838-AC1A-ED3F91A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EF6E5-59E5-4706-8C7D-F31504C6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644274-EBAF-4FC1-81B4-FD9D7337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B775AB-E527-4992-A4A3-7BE11887A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A4D97E-B187-4935-9CE1-EC477FAB0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D5ED04-FFAA-4A22-BF95-8EAB8840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EEABF-D8E9-46B8-A1F7-C4C7855A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07FBDB-6ECE-4D60-80BC-103FA81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16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428F5-55ED-4145-8D5C-2E0973F9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7E5624-35CC-4473-946F-6B7F711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4C1BF4-AFCB-45C9-B940-66E29DEB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EB69C5-48B9-4129-A08E-AC53857B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18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868BD9-5691-4154-AB90-82367242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3E5052-2C66-4F8F-9122-31156BEE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D43A6F-0010-4781-ADE7-484B62F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3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0471-8F6A-4393-9139-4434011C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191D4-E67C-4B97-9DC4-5714A0E6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D21D5-4CE6-4F2F-B613-38DAE5C9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5DEA5C-2DD2-437D-B210-CEDF147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94B3F-DA03-4383-9839-6F9FCCB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B261EF-768F-48AB-9D2D-D1B18B76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7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F5728-9AC7-45A5-AB5E-F9B7AEF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423FB0-A835-49A9-AA6E-FE86E701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5185CC-9071-4526-9999-3F47DB8D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51B2E-48DF-4BD7-B30B-B26E872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ADC19D-9F19-411E-84A3-A5D2C91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50753-3ACB-4175-BE6E-632EB77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5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268666-A4D5-4978-9642-4F7AF248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F2ABA-D40F-407B-ACB8-47AED361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10C88-1169-4A44-979F-C73DDDAFD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2EC8-4036-40FB-864B-8D15F306D450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2B9BAC-6DBE-4C90-B7E3-461499BD0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02E05-0C2B-46B6-AE0F-F90620CA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1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96056" y="1882187"/>
            <a:ext cx="8019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 PERMITA QUE SEU ESPÍRITO JOVEM SEJA ENVELHECIDO.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882187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809295" y="1320730"/>
            <a:ext cx="54443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é outra importante lição que aprendemos com Calebe. O corpo pode até ir envelhecendo, mas a mente não! Ela precisa ter vivas as promessas de Deus que ainda não se cumpriram em sua vida. </a:t>
            </a:r>
          </a:p>
          <a:p>
            <a:pPr algn="ctr"/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precisa acreditar nas promessas de Deus. </a:t>
            </a:r>
          </a:p>
        </p:txBody>
      </p:sp>
    </p:spTree>
    <p:extLst>
      <p:ext uri="{BB962C8B-B14F-4D97-AF65-F5344CB8AC3E}">
        <p14:creationId xmlns:p14="http://schemas.microsoft.com/office/powerpoint/2010/main" val="76422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944414" y="2720795"/>
            <a:ext cx="8450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 estou tal como no dia em que Moisés me enviou a espiar a terra aos 40 anos. Tal era a minha força antes, tal é agora. Estou do mesmo jeito que antes, estou pronto para o combate!”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20108" y="922445"/>
            <a:ext cx="394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Josué 14:10, 11</a:t>
            </a:r>
          </a:p>
        </p:txBody>
      </p:sp>
    </p:spTree>
    <p:extLst>
      <p:ext uri="{BB962C8B-B14F-4D97-AF65-F5344CB8AC3E}">
        <p14:creationId xmlns:p14="http://schemas.microsoft.com/office/powerpoint/2010/main" val="19034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11974" y="1829635"/>
            <a:ext cx="8019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 PERCA A FORÇA PARA GUERREAR A BATALHA ESPIRITUAL.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9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891863" y="2090172"/>
            <a:ext cx="7367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 vida é uma guerra espiritual diária. Lutamos, não contra uma pessoa, mas, contra os principados, contra as potestades (Efésios 6:12). Quando um cristão no campo de batalha, perde a força para guerrear, ele automaticamente já perdeu a batalha.</a:t>
            </a:r>
          </a:p>
        </p:txBody>
      </p:sp>
    </p:spTree>
    <p:extLst>
      <p:ext uri="{BB962C8B-B14F-4D97-AF65-F5344CB8AC3E}">
        <p14:creationId xmlns:p14="http://schemas.microsoft.com/office/powerpoint/2010/main" val="202131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98179" y="1228397"/>
            <a:ext cx="4267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Salmo 71 retrata uma pessoa idosa que vivencia os desafios normais da vida, mas que é feliz porque desde o princípio depositou sua confiança em Deus. A melhor maneira de envelhecer é confiar Nele desde a juventude. </a:t>
            </a:r>
          </a:p>
        </p:txBody>
      </p:sp>
    </p:spTree>
    <p:extLst>
      <p:ext uri="{BB962C8B-B14F-4D97-AF65-F5344CB8AC3E}">
        <p14:creationId xmlns:p14="http://schemas.microsoft.com/office/powerpoint/2010/main" val="3905900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240220" y="1533197"/>
            <a:ext cx="42672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autor desse Salmo compartilhou três lições importantes que ele aprendeu ao caminhar para a velhice. De acordo com ele, precisamos desenvolver:</a:t>
            </a:r>
          </a:p>
        </p:txBody>
      </p:sp>
    </p:spTree>
    <p:extLst>
      <p:ext uri="{BB962C8B-B14F-4D97-AF65-F5344CB8AC3E}">
        <p14:creationId xmlns:p14="http://schemas.microsoft.com/office/powerpoint/2010/main" val="422821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595B6C9-863D-4DDD-9C75-E90FD72EDFDF}"/>
              </a:ext>
            </a:extLst>
          </p:cNvPr>
          <p:cNvSpPr/>
          <p:nvPr/>
        </p:nvSpPr>
        <p:spPr>
          <a:xfrm>
            <a:off x="1418897" y="1795441"/>
            <a:ext cx="7809187" cy="1313794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618593" y="1882291"/>
            <a:ext cx="7409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 profundo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pessoal de Deus.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6D1D24-2ED1-4729-8D82-A3DF02D1C600}"/>
              </a:ext>
            </a:extLst>
          </p:cNvPr>
          <p:cNvSpPr txBox="1"/>
          <p:nvPr/>
        </p:nvSpPr>
        <p:spPr>
          <a:xfrm>
            <a:off x="1245476" y="1438089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621CDE9-CB75-4762-828A-4055B8E54D0E}"/>
              </a:ext>
            </a:extLst>
          </p:cNvPr>
          <p:cNvSpPr/>
          <p:nvPr/>
        </p:nvSpPr>
        <p:spPr>
          <a:xfrm>
            <a:off x="2561899" y="3298608"/>
            <a:ext cx="7809187" cy="1313794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BA3D8E-CA91-421D-9FBA-03AF868050E6}"/>
              </a:ext>
            </a:extLst>
          </p:cNvPr>
          <p:cNvSpPr txBox="1"/>
          <p:nvPr/>
        </p:nvSpPr>
        <p:spPr>
          <a:xfrm>
            <a:off x="2761595" y="3414224"/>
            <a:ext cx="7409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Bons hábitos: boa alimentação, exercício físico, água, luz solar e descanso.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5BA045-A3A2-4378-B537-565058C465DD}"/>
              </a:ext>
            </a:extLst>
          </p:cNvPr>
          <p:cNvSpPr txBox="1"/>
          <p:nvPr/>
        </p:nvSpPr>
        <p:spPr>
          <a:xfrm>
            <a:off x="2180897" y="3046359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14FAF06-B7DD-4F02-90DE-39967B5432DC}"/>
              </a:ext>
            </a:extLst>
          </p:cNvPr>
          <p:cNvSpPr/>
          <p:nvPr/>
        </p:nvSpPr>
        <p:spPr>
          <a:xfrm>
            <a:off x="3704901" y="4801775"/>
            <a:ext cx="7809187" cy="1313794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646852-2D50-40C2-B82B-ADE3BD5493DC}"/>
              </a:ext>
            </a:extLst>
          </p:cNvPr>
          <p:cNvSpPr txBox="1"/>
          <p:nvPr/>
        </p:nvSpPr>
        <p:spPr>
          <a:xfrm>
            <a:off x="3904597" y="4917391"/>
            <a:ext cx="7409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Paixão e entusiasmo pela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missão de Deus.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80A3072-BA88-4E07-8E08-D1BF46A77D16}"/>
              </a:ext>
            </a:extLst>
          </p:cNvPr>
          <p:cNvSpPr txBox="1"/>
          <p:nvPr/>
        </p:nvSpPr>
        <p:spPr>
          <a:xfrm>
            <a:off x="3323899" y="4549526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1498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228397"/>
            <a:ext cx="4267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um sabe como pode ser útil na obra do SENHOR. Os de mais idade podem usar uma arma poderosa nessa batalha: a oração. Podem ser “intercessores”. Na seara do SENHOR, sempre há muito o que fazer. A seara é grande.</a:t>
            </a:r>
          </a:p>
        </p:txBody>
      </p:sp>
    </p:spTree>
    <p:extLst>
      <p:ext uri="{BB962C8B-B14F-4D97-AF65-F5344CB8AC3E}">
        <p14:creationId xmlns:p14="http://schemas.microsoft.com/office/powerpoint/2010/main" val="611701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56137" y="1953611"/>
            <a:ext cx="4834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continuar férteis para a pregação do evangelho e ajudar outras pessoas? Reanime-se em Deus, Ele quer continuar usando você de maneira poderosa. </a:t>
            </a:r>
          </a:p>
        </p:txBody>
      </p:sp>
    </p:spTree>
    <p:extLst>
      <p:ext uri="{BB962C8B-B14F-4D97-AF65-F5344CB8AC3E}">
        <p14:creationId xmlns:p14="http://schemas.microsoft.com/office/powerpoint/2010/main" val="382678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8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87972" y="2521099"/>
            <a:ext cx="10016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“Eu tinha quarenta anos quando Moisés, servo do Senhor, me enviou de </a:t>
            </a:r>
            <a:r>
              <a:rPr lang="pt-BR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Cades-Barnéia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espiar a terra. E eu lhe relatei o que estava no meu coração”. E, agora, eis que o Senhor me conservou com vida, como prometeu. Quarenta e cinco anos se passaram desde que o Senhor falou essas palavras a Moisés, quando Israel ainda andava no deserto; e, agora, eis que estou com oitenta e cinco anos”.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62150" y="680707"/>
            <a:ext cx="394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Josué 14:7, </a:t>
            </a:r>
          </a:p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e 11</a:t>
            </a:r>
          </a:p>
        </p:txBody>
      </p:sp>
    </p:spTree>
    <p:extLst>
      <p:ext uri="{BB962C8B-B14F-4D97-AF65-F5344CB8AC3E}">
        <p14:creationId xmlns:p14="http://schemas.microsoft.com/office/powerpoint/2010/main" val="182847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112580" y="2941512"/>
            <a:ext cx="8450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“Estou tão forte hoje como no dia em que Moisés me enviou. A força que eu tinha naquele dia eu ainda tenho agora, tanto para combater na guerra como para fazer o que for necessário”.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62150" y="680707"/>
            <a:ext cx="394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Josué 14:7, </a:t>
            </a:r>
          </a:p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e 11</a:t>
            </a:r>
          </a:p>
        </p:txBody>
      </p:sp>
    </p:spTree>
    <p:extLst>
      <p:ext uri="{BB962C8B-B14F-4D97-AF65-F5344CB8AC3E}">
        <p14:creationId xmlns:p14="http://schemas.microsoft.com/office/powerpoint/2010/main" val="424298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576551" y="2063914"/>
            <a:ext cx="8523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extraordinário! Imaginamos que Calebe tenha dito: Eu estou forte ainda! Se for preciso entrar numa guerra, eu ainda sou capaz, estou em forma! Quem nos dera estar com todo esse vigor aos 85 anos.</a:t>
            </a:r>
          </a:p>
        </p:txBody>
      </p:sp>
    </p:spTree>
    <p:extLst>
      <p:ext uri="{BB962C8B-B14F-4D97-AF65-F5344CB8AC3E}">
        <p14:creationId xmlns:p14="http://schemas.microsoft.com/office/powerpoint/2010/main" val="402693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35117" y="1328263"/>
            <a:ext cx="4635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FASES ANTERIORES DA VIDA NOS AJUDAM A NOS PREPARAR PARA A ÚLTIMA FASE DA VIDA, </a:t>
            </a:r>
            <a:r>
              <a:rPr lang="pt-BR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VELHICE</a:t>
            </a:r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548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12275" y="1874728"/>
            <a:ext cx="7346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 PERMITA QUE AS PROMESSAS DE DEUS SE APAGUEM DE SUA MENTE.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2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944414" y="2720795"/>
            <a:ext cx="8450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“Nenhum deles verá a terra que, com juramento, prometi a seus pais; sim, nenhum daqueles que me desprezaram a verá. Porém o meu servo Calebe, visto que nele houve outro espírito, e perseverou em seguir-me, eu o farei entrar na terra que espiou, e a sua descendência a possuirá.”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62150" y="680707"/>
            <a:ext cx="394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14:23 </a:t>
            </a:r>
          </a:p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24</a:t>
            </a:r>
          </a:p>
        </p:txBody>
      </p:sp>
    </p:spTree>
    <p:extLst>
      <p:ext uri="{BB962C8B-B14F-4D97-AF65-F5344CB8AC3E}">
        <p14:creationId xmlns:p14="http://schemas.microsoft.com/office/powerpoint/2010/main" val="2399022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77461" y="1454387"/>
            <a:ext cx="50659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 de 45 anos, Calebe se lembrava das promessas de Deus em sua vida, como se fosse naquele momento. O tempo não produziu amnésia e esquecimento em Calebe; muito pelo contrário, o tempo amadureceu a promessa em sua vida. Nunca devemos esquecer as promessas de Deus. </a:t>
            </a:r>
          </a:p>
        </p:txBody>
      </p:sp>
    </p:spTree>
    <p:extLst>
      <p:ext uri="{BB962C8B-B14F-4D97-AF65-F5344CB8AC3E}">
        <p14:creationId xmlns:p14="http://schemas.microsoft.com/office/powerpoint/2010/main" val="237913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669</Words>
  <Application>Microsoft Office PowerPoint</Application>
  <PresentationFormat>Widescreen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63</cp:revision>
  <dcterms:created xsi:type="dcterms:W3CDTF">2021-02-23T17:27:48Z</dcterms:created>
  <dcterms:modified xsi:type="dcterms:W3CDTF">2021-03-02T20:50:39Z</dcterms:modified>
</cp:coreProperties>
</file>