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21" r:id="rId5"/>
    <p:sldId id="262" r:id="rId6"/>
    <p:sldId id="268" r:id="rId7"/>
    <p:sldId id="290" r:id="rId8"/>
    <p:sldId id="260" r:id="rId9"/>
    <p:sldId id="323" r:id="rId10"/>
    <p:sldId id="322" r:id="rId11"/>
    <p:sldId id="276" r:id="rId12"/>
    <p:sldId id="314" r:id="rId13"/>
    <p:sldId id="317" r:id="rId14"/>
    <p:sldId id="324" r:id="rId15"/>
    <p:sldId id="326" r:id="rId16"/>
    <p:sldId id="325" r:id="rId17"/>
    <p:sldId id="327" r:id="rId18"/>
    <p:sldId id="328" r:id="rId19"/>
    <p:sldId id="330" r:id="rId20"/>
    <p:sldId id="331" r:id="rId21"/>
    <p:sldId id="329" r:id="rId22"/>
    <p:sldId id="332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777764" y="797510"/>
            <a:ext cx="5444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Muitas pessoas ficam prostradas como se a missão e a vida tivessem terminado. Quem morre é quem foi sepultado; quem está vivo precisa continuar vivendo. Ainda temos muita gente para ajudar e salvar. Sua experiência é muito importante. Principalmente o cristão tem uma importante missão, a de testemunhar da esperança que temos no breve retorno de Jesus. </a:t>
            </a:r>
          </a:p>
        </p:txBody>
      </p:sp>
    </p:spTree>
    <p:extLst>
      <p:ext uri="{BB962C8B-B14F-4D97-AF65-F5344CB8AC3E}">
        <p14:creationId xmlns:p14="http://schemas.microsoft.com/office/powerpoint/2010/main" val="76422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2144945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EXPERIMENTE A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PROMESSA DE DEUS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promessa de Deus através do profeta Elias foi de que a farinha da panela não acabaria e o azeite da botija não faltaria. O texto é claro em dizer que Deus fez uma promessa e supriu as necessidades daquela mulher viúva, de seu filho e do profeta. </a:t>
            </a:r>
          </a:p>
        </p:txBody>
      </p:sp>
    </p:spTree>
    <p:extLst>
      <p:ext uri="{BB962C8B-B14F-4D97-AF65-F5344CB8AC3E}">
        <p14:creationId xmlns:p14="http://schemas.microsoft.com/office/powerpoint/2010/main" val="422821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2090172"/>
            <a:ext cx="9795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dessa história, vemos Deus prometendo às viúvas e aos órfãos: Não vai faltar nada para você! Acredite, a mesma promessa que Deus fez à viúva de </a:t>
            </a:r>
            <a:r>
              <a:rPr lang="pt-BR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Sarepta</a:t>
            </a:r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Deus faz hoje para mim e para você. Precisamos confiar nas providências do Senhor. Confie que Ele vai cuidar de você, pois “Jesus Cristo é o mesmo ontem, hoje e eternamente” (Hebreus 13:8).</a:t>
            </a:r>
          </a:p>
        </p:txBody>
      </p:sp>
    </p:spTree>
    <p:extLst>
      <p:ext uri="{BB962C8B-B14F-4D97-AF65-F5344CB8AC3E}">
        <p14:creationId xmlns:p14="http://schemas.microsoft.com/office/powerpoint/2010/main" val="202131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2144945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FALTARÁ O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CUIDADO DIVINO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9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se já não bastasse sua viuvez, agora ela assistia, impotente, seu filho, seu único filho, adoecer e morrer também. Vemos agora mais uma tragédia, mais uma perda na vida daquela mulher.</a:t>
            </a:r>
          </a:p>
        </p:txBody>
      </p:sp>
    </p:spTree>
    <p:extLst>
      <p:ext uri="{BB962C8B-B14F-4D97-AF65-F5344CB8AC3E}">
        <p14:creationId xmlns:p14="http://schemas.microsoft.com/office/powerpoint/2010/main" val="382678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Vemos a angústia dessa mãe viúva e que agora perde o filho também. Ela vai até Elias em desespero. Ele, por sua vez, ora e ressuscita a criança. </a:t>
            </a:r>
          </a:p>
        </p:txBody>
      </p:sp>
    </p:spTree>
    <p:extLst>
      <p:ext uri="{BB962C8B-B14F-4D97-AF65-F5344CB8AC3E}">
        <p14:creationId xmlns:p14="http://schemas.microsoft.com/office/powerpoint/2010/main" val="405424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2331910"/>
            <a:ext cx="9795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envia cuidados e providências para aqueles que confiam Nele. Vemos que no argumento do profeta para a cura, ele destacou que a viúva estava cuidando dele. Como é importante nos envolvermos em um ministério de cuidar de alguém! Deus envia Seus cuidados para aqueles que compartilham Suas bênçãos com outros.</a:t>
            </a:r>
          </a:p>
        </p:txBody>
      </p:sp>
    </p:spTree>
    <p:extLst>
      <p:ext uri="{BB962C8B-B14F-4D97-AF65-F5344CB8AC3E}">
        <p14:creationId xmlns:p14="http://schemas.microsoft.com/office/powerpoint/2010/main" val="2380150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606566" y="2059394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OUTRA SITUAÇÃO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DELICADA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0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51034" y="1102272"/>
            <a:ext cx="50449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da morte, uma das coisas mais difíceis que uma família pode enfrentar é o divórcio. Por isso, a Bíblia dá orientação para que não haja divórcio, que as famílias fiquem unidas. Mas, quando não há outra solução e o divórcio acontece, as pessoas que passam por essa terrível experiência vivenciam uma série de emoções. </a:t>
            </a:r>
          </a:p>
        </p:txBody>
      </p:sp>
    </p:spTree>
    <p:extLst>
      <p:ext uri="{BB962C8B-B14F-4D97-AF65-F5344CB8AC3E}">
        <p14:creationId xmlns:p14="http://schemas.microsoft.com/office/powerpoint/2010/main" val="219503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51034" y="1659285"/>
            <a:ext cx="5044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feridas emocionais que geram muita dor e sofrimento, que fazem com que as pessoas sofram. E isso, é claro, interfere na vida dos filhos também, que muitas vezes são pequenos e sofrem por não verem mais seus pais juntos. </a:t>
            </a:r>
          </a:p>
        </p:txBody>
      </p:sp>
    </p:spTree>
    <p:extLst>
      <p:ext uri="{BB962C8B-B14F-4D97-AF65-F5344CB8AC3E}">
        <p14:creationId xmlns:p14="http://schemas.microsoft.com/office/powerpoint/2010/main" val="303432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51034" y="2205859"/>
            <a:ext cx="5044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em meio a toda essa dor e sofrimento, as famílias que passam por essa situação precisam permanecer ligadas à fonte de vida e consolo, Deus.</a:t>
            </a:r>
          </a:p>
        </p:txBody>
      </p:sp>
    </p:spTree>
    <p:extLst>
      <p:ext uri="{BB962C8B-B14F-4D97-AF65-F5344CB8AC3E}">
        <p14:creationId xmlns:p14="http://schemas.microsoft.com/office/powerpoint/2010/main" val="187428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56139" y="1711800"/>
            <a:ext cx="8828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uma agência redentora de Cristo, a igreja deve ministrar a seus membros. Em quaisquer circunstâncias, os membros precisam se sentir abraçados e pastoreados. A igreja deve providenciar meios para cuidar das necessidades de seu rebanho para que todos possam desenvolver uma experiência cristã madura. </a:t>
            </a:r>
          </a:p>
        </p:txBody>
      </p:sp>
    </p:spTree>
    <p:extLst>
      <p:ext uri="{BB962C8B-B14F-4D97-AF65-F5344CB8AC3E}">
        <p14:creationId xmlns:p14="http://schemas.microsoft.com/office/powerpoint/2010/main" val="647052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899472"/>
            <a:ext cx="10016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“— Levante-se e vá a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Sarepta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pertence a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Sidom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fique por lá. Ali ordenei a uma viúva que dê comida para você. Então ele se levantou e foi a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Sarepta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Chegando ao portão da cidade, encontrou uma viúva que estava apanhando lenha. Ele a chamou e lhe disse: — Por favor, traga-me um pouco de água numa vasilha para que eu possa beber 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 17:9 a 12  </a:t>
            </a:r>
          </a:p>
        </p:txBody>
      </p:sp>
    </p:spTree>
    <p:extLst>
      <p:ext uri="{BB962C8B-B14F-4D97-AF65-F5344CB8AC3E}">
        <p14:creationId xmlns:p14="http://schemas.microsoft.com/office/powerpoint/2010/main" val="424298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762838"/>
            <a:ext cx="10016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Quando ela já estava indo buscar a água, Elias a chamou e lhe disse: — Traga-me também um bocado de pão, por favor. Porém ela respondeu: — Tão certo como vive o Senhor, seu Deus, não tenho nenhum pão assado. Tenho apenas um punhado de farinha numa panela e um pouco de azeite num jarro...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 17:9 a 12  </a:t>
            </a:r>
          </a:p>
        </p:txBody>
      </p:sp>
    </p:spTree>
    <p:extLst>
      <p:ext uri="{BB962C8B-B14F-4D97-AF65-F5344CB8AC3E}">
        <p14:creationId xmlns:p14="http://schemas.microsoft.com/office/powerpoint/2010/main" val="160427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867942"/>
            <a:ext cx="10016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como você pode ver, apanhei dois pedaços de lenha e vou preparar esse resto de comida para mim e para o meu filho. Vamos comer e depois morreremos de fome”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(Versão Nova Almeida Atualizada).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 17:9 a 12  </a:t>
            </a:r>
          </a:p>
        </p:txBody>
      </p:sp>
    </p:spTree>
    <p:extLst>
      <p:ext uri="{BB962C8B-B14F-4D97-AF65-F5344CB8AC3E}">
        <p14:creationId xmlns:p14="http://schemas.microsoft.com/office/powerpoint/2010/main" val="1701291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576551" y="2063914"/>
            <a:ext cx="8523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profeta Elias pede água e alimento àquela mulher viúva e ouve a resposta: O que eu tenho aqui, vou fazer para mim e para meu filho. É a última coisa que vamos comer e depois vamos esperar a morte. Porque há aqui uma crise terrível, e nós não temos como sobreviver. 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30013" y="939380"/>
            <a:ext cx="50659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os relacionamentos, incluindo o casamento, mais cedo ou mais tarde chegam ao fim. Não é porque não acreditamos no casamento não, é porque certamente se Jesus não voltar nos próximos anos, alguns entre nós, vão enfrentar nosso maior inimigo, a morte. E nós, casados, ou vamos partir ou vamos ver nosso cônjuge partir. </a:t>
            </a:r>
          </a:p>
        </p:txBody>
      </p:sp>
    </p:spTree>
    <p:extLst>
      <p:ext uri="{BB962C8B-B14F-4D97-AF65-F5344CB8AC3E}">
        <p14:creationId xmlns:p14="http://schemas.microsoft.com/office/powerpoint/2010/main" val="89548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12275" y="2136338"/>
            <a:ext cx="73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 UMA MISSÃO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B97C84-ACF8-4B85-8A96-2B1017441AE6}"/>
              </a:ext>
            </a:extLst>
          </p:cNvPr>
          <p:cNvSpPr txBox="1"/>
          <p:nvPr/>
        </p:nvSpPr>
        <p:spPr>
          <a:xfrm>
            <a:off x="2312275" y="2840145"/>
            <a:ext cx="73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AINDA A CUMPRIR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61544" y="1843270"/>
            <a:ext cx="5065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tem um ministério para cada pessoa. Isso serve também às pessoas que ficaram sozinhas neste mundo. Depois de passar pelo luto, pergunte a Deus o que Ele deseja que você faça. </a:t>
            </a:r>
          </a:p>
        </p:txBody>
      </p:sp>
    </p:spTree>
    <p:extLst>
      <p:ext uri="{BB962C8B-B14F-4D97-AF65-F5344CB8AC3E}">
        <p14:creationId xmlns:p14="http://schemas.microsoft.com/office/powerpoint/2010/main" val="237913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882</Words>
  <Application>Microsoft Office PowerPoint</Application>
  <PresentationFormat>Widescreen</PresentationFormat>
  <Paragraphs>33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56</cp:revision>
  <dcterms:created xsi:type="dcterms:W3CDTF">2021-02-23T17:27:48Z</dcterms:created>
  <dcterms:modified xsi:type="dcterms:W3CDTF">2021-02-28T04:13:23Z</dcterms:modified>
</cp:coreProperties>
</file>