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0" r:id="rId5"/>
    <p:sldId id="313" r:id="rId6"/>
    <p:sldId id="312" r:id="rId7"/>
    <p:sldId id="314" r:id="rId8"/>
    <p:sldId id="315" r:id="rId9"/>
    <p:sldId id="260" r:id="rId10"/>
    <p:sldId id="268" r:id="rId11"/>
    <p:sldId id="316" r:id="rId12"/>
    <p:sldId id="317" r:id="rId13"/>
    <p:sldId id="276" r:id="rId14"/>
    <p:sldId id="318" r:id="rId15"/>
    <p:sldId id="300" r:id="rId16"/>
    <p:sldId id="291" r:id="rId17"/>
    <p:sldId id="302" r:id="rId18"/>
    <p:sldId id="303" r:id="rId19"/>
    <p:sldId id="319" r:id="rId20"/>
    <p:sldId id="28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427890" y="1874728"/>
            <a:ext cx="63692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 precisamos estar em comunhão, em interação  íntima com Deus. Poucas coisas mudam mais nossa vida do que o nascimento de um filho. E aqueles que são pais sabem disso. A vida de um casal muda radicalmente com a chegada de uma criança. Nada será como antes. 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438399" y="2500079"/>
            <a:ext cx="6684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“Como flechas na mão do guerreiro, assim são os filhos da sua mocidade. Feliz o homem que enche deles a sua aljava; não será envergonhado, quando enfrentar os seus inimigos no tribunal”.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14400" y="987768"/>
            <a:ext cx="328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 127:4  e 5</a:t>
            </a:r>
          </a:p>
        </p:txBody>
      </p:sp>
    </p:spTree>
    <p:extLst>
      <p:ext uri="{BB962C8B-B14F-4D97-AF65-F5344CB8AC3E}">
        <p14:creationId xmlns:p14="http://schemas.microsoft.com/office/powerpoint/2010/main" val="21783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1759114"/>
            <a:ext cx="97956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“Mesmo antes do nascimento da criança, deve começar o preparo que a habilitará a combater com êxito na luta contra o mal. Se antes do nascimento de seu filho, a mãe é condescendente consigo mesma, egoísta, impaciente e exigente, esses traços se refletirão na disposição da criança. Assim muitas crianças têm recebido como herança quase invencíveis tendências para o mal”.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 Adventista na página 256</a:t>
            </a:r>
          </a:p>
        </p:txBody>
      </p:sp>
    </p:spTree>
    <p:extLst>
      <p:ext uri="{BB962C8B-B14F-4D97-AF65-F5344CB8AC3E}">
        <p14:creationId xmlns:p14="http://schemas.microsoft.com/office/powerpoint/2010/main" val="202131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2144945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PRECISAMOS DE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DEDICAÇÃO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8CC2DC9-5492-4172-818B-E8400EDB6E0B}"/>
              </a:ext>
            </a:extLst>
          </p:cNvPr>
          <p:cNvSpPr/>
          <p:nvPr/>
        </p:nvSpPr>
        <p:spPr>
          <a:xfrm>
            <a:off x="1996966" y="1975944"/>
            <a:ext cx="7809187" cy="128226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43F223-5D45-48E0-A871-62F57388B278}"/>
              </a:ext>
            </a:extLst>
          </p:cNvPr>
          <p:cNvSpPr txBox="1"/>
          <p:nvPr/>
        </p:nvSpPr>
        <p:spPr>
          <a:xfrm>
            <a:off x="2196662" y="2091557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EXEMPLOS EM TUDO PARA NOSSOS FILHOS.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CDE3F7-8BB2-4588-9DCC-E55549745109}"/>
              </a:ext>
            </a:extLst>
          </p:cNvPr>
          <p:cNvSpPr txBox="1"/>
          <p:nvPr/>
        </p:nvSpPr>
        <p:spPr>
          <a:xfrm>
            <a:off x="1715814" y="1522170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7A1E4F7-D2D5-48A0-BD3C-745A283568E6}"/>
              </a:ext>
            </a:extLst>
          </p:cNvPr>
          <p:cNvSpPr/>
          <p:nvPr/>
        </p:nvSpPr>
        <p:spPr>
          <a:xfrm>
            <a:off x="2666999" y="3429000"/>
            <a:ext cx="7809187" cy="128226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D4334E-7617-4A26-A578-99D0C5466F20}"/>
              </a:ext>
            </a:extLst>
          </p:cNvPr>
          <p:cNvSpPr txBox="1"/>
          <p:nvPr/>
        </p:nvSpPr>
        <p:spPr>
          <a:xfrm>
            <a:off x="2866695" y="3738161"/>
            <a:ext cx="740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DOEMOS TEMPO PARA NOSSOS FILHOS.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5A2711-9C0E-40EF-9AD8-8C9F87D7A044}"/>
              </a:ext>
            </a:extLst>
          </p:cNvPr>
          <p:cNvSpPr txBox="1"/>
          <p:nvPr/>
        </p:nvSpPr>
        <p:spPr>
          <a:xfrm>
            <a:off x="2385847" y="297522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75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8CC2DC9-5492-4172-818B-E8400EDB6E0B}"/>
              </a:ext>
            </a:extLst>
          </p:cNvPr>
          <p:cNvSpPr/>
          <p:nvPr/>
        </p:nvSpPr>
        <p:spPr>
          <a:xfrm>
            <a:off x="1996966" y="1975944"/>
            <a:ext cx="7809187" cy="128226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43F223-5D45-48E0-A871-62F57388B278}"/>
              </a:ext>
            </a:extLst>
          </p:cNvPr>
          <p:cNvSpPr txBox="1"/>
          <p:nvPr/>
        </p:nvSpPr>
        <p:spPr>
          <a:xfrm>
            <a:off x="2196662" y="2091557"/>
            <a:ext cx="7409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DOMINAR NOSSAS EMOÇÕES.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CDE3F7-8BB2-4588-9DCC-E55549745109}"/>
              </a:ext>
            </a:extLst>
          </p:cNvPr>
          <p:cNvSpPr txBox="1"/>
          <p:nvPr/>
        </p:nvSpPr>
        <p:spPr>
          <a:xfrm>
            <a:off x="1715814" y="1522170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7A1E4F7-D2D5-48A0-BD3C-745A283568E6}"/>
              </a:ext>
            </a:extLst>
          </p:cNvPr>
          <p:cNvSpPr/>
          <p:nvPr/>
        </p:nvSpPr>
        <p:spPr>
          <a:xfrm>
            <a:off x="2666999" y="3429000"/>
            <a:ext cx="7809187" cy="1282263"/>
          </a:xfrm>
          <a:prstGeom prst="roundRect">
            <a:avLst/>
          </a:prstGeom>
          <a:solidFill>
            <a:srgbClr val="F9E0C4">
              <a:alpha val="71000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D4334E-7617-4A26-A578-99D0C5466F20}"/>
              </a:ext>
            </a:extLst>
          </p:cNvPr>
          <p:cNvSpPr txBox="1"/>
          <p:nvPr/>
        </p:nvSpPr>
        <p:spPr>
          <a:xfrm>
            <a:off x="3627381" y="3790833"/>
            <a:ext cx="588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AMEM A MÃE DELES.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5A2711-9C0E-40EF-9AD8-8C9F87D7A044}"/>
              </a:ext>
            </a:extLst>
          </p:cNvPr>
          <p:cNvSpPr txBox="1"/>
          <p:nvPr/>
        </p:nvSpPr>
        <p:spPr>
          <a:xfrm>
            <a:off x="2385847" y="2975226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0523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334812" y="1685616"/>
            <a:ext cx="45720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Precisamos repetir mais uma vez: nós não queremos que nossos filhos sejam apenas bons profissionais, bons cidadãos, bons maridos, boas esposas; sobretudo, queremos que eles estejam conosco na eternidade. </a:t>
            </a:r>
          </a:p>
        </p:txBody>
      </p:sp>
    </p:spTree>
    <p:extLst>
      <p:ext uri="{BB962C8B-B14F-4D97-AF65-F5344CB8AC3E}">
        <p14:creationId xmlns:p14="http://schemas.microsoft.com/office/powerpoint/2010/main" val="307520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98482" y="797510"/>
            <a:ext cx="49713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 oração de hoje é para que sejamos bons pais e educadores não apenas para esta vida, mas para a eternidade. Busquemos sabedoria na Palavra de Deus e permitamo-nos ser dirigidos pelo Espírito Santo. Aquilo que nós não temos como enxergar a solução, Deus vai nos ajudar e mostrar a direção na tarefa de sermos pais. </a:t>
            </a:r>
          </a:p>
        </p:txBody>
      </p:sp>
    </p:spTree>
    <p:extLst>
      <p:ext uri="{BB962C8B-B14F-4D97-AF65-F5344CB8AC3E}">
        <p14:creationId xmlns:p14="http://schemas.microsoft.com/office/powerpoint/2010/main" val="21619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828800" y="1874728"/>
            <a:ext cx="73677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“Felizes os pais cuja vida é um verdadeiro reflexo da divina, de modo que as promessas e mandamentos de Deus despertem na criança gratidão e reverência; os pais cuja ternura, justiça e longanimidade representam para a criança a longanimidade, a justiça e o amor de Deus”  (A Ciência do Bom Viver, p.  375). </a:t>
            </a:r>
          </a:p>
        </p:txBody>
      </p:sp>
    </p:spTree>
    <p:extLst>
      <p:ext uri="{BB962C8B-B14F-4D97-AF65-F5344CB8AC3E}">
        <p14:creationId xmlns:p14="http://schemas.microsoft.com/office/powerpoint/2010/main" val="83706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82564" y="1228397"/>
            <a:ext cx="4572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deseja nos habilitar para ser bons pais. Deus deseja nos capacitar para cumprirmos bem o papel que Ele designou para nós como pais e mães.  Será que estamos reconhecendo que precisamos crescer, aprender e representar melhor Jesus diante de nossos filhos? </a:t>
            </a:r>
          </a:p>
        </p:txBody>
      </p:sp>
    </p:spTree>
    <p:extLst>
      <p:ext uri="{BB962C8B-B14F-4D97-AF65-F5344CB8AC3E}">
        <p14:creationId xmlns:p14="http://schemas.microsoft.com/office/powerpoint/2010/main" val="381353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3121572" y="2899472"/>
            <a:ext cx="6684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 Ana, porém, dava uma porção dobrada, porque ele a amava, mesmo que o SENHOR a tivesse deixado estéril”.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1:5 </a:t>
            </a:r>
          </a:p>
        </p:txBody>
      </p:sp>
    </p:spTree>
    <p:extLst>
      <p:ext uri="{BB962C8B-B14F-4D97-AF65-F5344CB8AC3E}">
        <p14:creationId xmlns:p14="http://schemas.microsoft.com/office/powerpoint/2010/main" val="1701291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517450"/>
            <a:ext cx="4267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tinha um problema: ela era estéril, não podia dar à luz filhos. Há aqui uma importante lição. Diante de um problema, devemos abrir  nosso coração e apresentar nossas petições a Deus. </a:t>
            </a:r>
          </a:p>
        </p:txBody>
      </p:sp>
    </p:spTree>
    <p:extLst>
      <p:ext uri="{BB962C8B-B14F-4D97-AF65-F5344CB8AC3E}">
        <p14:creationId xmlns:p14="http://schemas.microsoft.com/office/powerpoint/2010/main" val="8954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3121572" y="2899472"/>
            <a:ext cx="668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 Ana, com amargura de alma, orou ao Senhor e chorou muito.”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1:10 </a:t>
            </a:r>
          </a:p>
        </p:txBody>
      </p:sp>
    </p:spTree>
    <p:extLst>
      <p:ext uri="{BB962C8B-B14F-4D97-AF65-F5344CB8AC3E}">
        <p14:creationId xmlns:p14="http://schemas.microsoft.com/office/powerpoint/2010/main" val="2502502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438399" y="2500079"/>
            <a:ext cx="66845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“Ela fez um voto, dizendo: — Senhor dos Exércitos, se de fato olhares para a aflição da tua serva, e te lembrares de mim, e não te esqueceres da tua serva, e lhe deres um filho homem, eu o dedicarei ao Senhor por todos os dias da sua vida, e sobre a cabeça dele não passará navalha”.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1:11 </a:t>
            </a:r>
          </a:p>
        </p:txBody>
      </p:sp>
    </p:spTree>
    <p:extLst>
      <p:ext uri="{BB962C8B-B14F-4D97-AF65-F5344CB8AC3E}">
        <p14:creationId xmlns:p14="http://schemas.microsoft.com/office/powerpoint/2010/main" val="2443406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517450"/>
            <a:ext cx="4267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caso de Ana não é um caso incomum na Bíblia. Vemos várias outras mulheres também pedindo a Deus um filho. Foi assim com Raquel e com Sara. Com certeza, em nossos dias, existem mulheres que desejam muito ser mães. </a:t>
            </a:r>
          </a:p>
        </p:txBody>
      </p:sp>
    </p:spTree>
    <p:extLst>
      <p:ext uri="{BB962C8B-B14F-4D97-AF65-F5344CB8AC3E}">
        <p14:creationId xmlns:p14="http://schemas.microsoft.com/office/powerpoint/2010/main" val="422821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2438399" y="2500079"/>
            <a:ext cx="6684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“Era por este menino que eu orava, e o Senhor Deus me concedeu o pedido que eu fiz. Por isso também o entrego ao Senhor. Por todos os dias que viver, será dedicado ao Senhor. E ali eles adoraram o Senhor” 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14400" y="987768"/>
            <a:ext cx="328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1:27 e 28</a:t>
            </a:r>
          </a:p>
        </p:txBody>
      </p:sp>
    </p:spTree>
    <p:extLst>
      <p:ext uri="{BB962C8B-B14F-4D97-AF65-F5344CB8AC3E}">
        <p14:creationId xmlns:p14="http://schemas.microsoft.com/office/powerpoint/2010/main" val="96912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12275" y="2136338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PRECISAMOS DE PREPARO 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97C84-ACF8-4B85-8A96-2B1017441AE6}"/>
              </a:ext>
            </a:extLst>
          </p:cNvPr>
          <p:cNvSpPr txBox="1"/>
          <p:nvPr/>
        </p:nvSpPr>
        <p:spPr>
          <a:xfrm>
            <a:off x="2312275" y="2840145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A PATERNIDADE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670</Words>
  <Application>Microsoft Office PowerPoint</Application>
  <PresentationFormat>Widescreen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49</cp:revision>
  <dcterms:created xsi:type="dcterms:W3CDTF">2021-02-23T17:27:48Z</dcterms:created>
  <dcterms:modified xsi:type="dcterms:W3CDTF">2021-02-28T02:54:03Z</dcterms:modified>
</cp:coreProperties>
</file>