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2" r:id="rId5"/>
    <p:sldId id="290" r:id="rId6"/>
    <p:sldId id="300" r:id="rId7"/>
    <p:sldId id="291" r:id="rId8"/>
    <p:sldId id="302" r:id="rId9"/>
    <p:sldId id="301" r:id="rId10"/>
    <p:sldId id="303" r:id="rId11"/>
    <p:sldId id="304" r:id="rId12"/>
    <p:sldId id="305" r:id="rId13"/>
    <p:sldId id="260" r:id="rId14"/>
    <p:sldId id="306" r:id="rId15"/>
    <p:sldId id="292" r:id="rId16"/>
    <p:sldId id="276" r:id="rId17"/>
    <p:sldId id="307" r:id="rId18"/>
    <p:sldId id="308" r:id="rId19"/>
    <p:sldId id="298" r:id="rId20"/>
    <p:sldId id="277" r:id="rId21"/>
    <p:sldId id="309" r:id="rId22"/>
    <p:sldId id="297" r:id="rId23"/>
    <p:sldId id="310" r:id="rId24"/>
    <p:sldId id="311" r:id="rId25"/>
    <p:sldId id="299" r:id="rId26"/>
    <p:sldId id="28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A875-1CEB-4B99-AD5E-FF720EEB3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1D920-FC7E-47DB-8852-B287395E3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C90858-157C-43F3-895B-7827DC14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A3E5E9-DBA9-4C61-8368-8F4905E9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13E946-CA11-4287-99F2-A89D224B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527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B2BF2-A555-4019-A48D-2B85C0C7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AE0B74-0CE2-419E-B07E-7442091FB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CA36D4-DE5C-48BB-81AC-A02F8DCE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79DBCD-57A5-40F5-AEEA-2C9D3981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03C4BC-BF12-4D54-9311-6938FD2D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067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82A2CA-713D-4564-A7D2-361DD54EB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DE9614-656F-4397-89A3-77661E47E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9FC78D3-0FC1-46AA-8CD1-F45B22B1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6177D9-5DF8-45CE-A901-D20724AF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CE431D-7AF0-4EC9-A36D-3C36899EA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36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73E9F-F9A0-4E53-82B0-D2ECCB70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5A8B2D-0E78-4E39-9BFD-AAF4D2D56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103AF2-DF5D-4A86-9C5B-F5076AC4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D976DE-3CB3-45A2-9260-E497FFBE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05862A-35A0-4F22-86B3-F5FCF5FF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12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5C2D8-1DA8-4604-B354-8BB3F83F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6C01F5-8930-45B7-B3D1-654D866D7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AC247F-A698-4FA8-9F71-CDB49FD4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36B1F-5264-43E6-8782-3B9B282A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E38632-94CD-4C5D-ADC9-2704DCBC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73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DF5DA-518C-4008-AD1A-63CDA6BE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227F35-3C49-4983-B5B9-6733A8BFA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4675C9-6798-4789-AC26-6B45C4DA3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F879E2-7D80-4BF3-AEA9-5BACB245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8610A0-18E7-441C-84A9-F5EBC350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DF7D2E-746D-4ECE-AD9A-A84859251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0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EE004-1936-4838-AC1A-ED3F91A5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AEF6E5-59E5-4706-8C7D-F31504C6F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644274-EBAF-4FC1-81B4-FD9D7337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7B775AB-E527-4992-A4A3-7BE11887A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A4D97E-B187-4935-9CE1-EC477FAB09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D5ED04-FFAA-4A22-BF95-8EAB8840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39EEABF-D8E9-46B8-A1F7-C4C7855A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907FBDB-6ECE-4D60-80BC-103FA814D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16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428F5-55ED-4145-8D5C-2E0973F9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C7E5624-35CC-4473-946F-6B7F711A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F4C1BF4-AFCB-45C9-B940-66E29DEB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EEB69C5-48B9-4129-A08E-AC53857B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183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868BD9-5691-4154-AB90-82367242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E3E5052-2C66-4F8F-9122-31156BEE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FD43A6F-0010-4781-ADE7-484B62F9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553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80471-8F6A-4393-9139-4434011C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E191D4-E67C-4B97-9DC4-5714A0E6B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D21D5-4CE6-4F2F-B613-38DAE5C9B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5DEA5C-2DD2-437D-B210-CEDF147FA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894B3F-DA03-4383-9839-6F9FCCB4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5B261EF-768F-48AB-9D2D-D1B18B76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8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7F5728-9AC7-45A5-AB5E-F9B7AEFE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D423FB0-A835-49A9-AA6E-FE86E7010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5185CC-9071-4526-9999-3F47DB8D0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A51B2E-48DF-4BD7-B30B-B26E872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2ADC19D-9F19-411E-84A3-A5D2C91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D50753-3ACB-4175-BE6E-632EB77D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6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D268666-A4D5-4978-9642-4F7AF248D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5F2ABA-D40F-407B-ACB8-47AED3612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610C88-1169-4A44-979F-C73DDDAFD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92EC8-4036-40FB-864B-8D15F306D450}" type="datetimeFigureOut">
              <a:rPr lang="pt-BR" smtClean="0"/>
              <a:t>03/03/2021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2B9BAC-6DBE-4C90-B7E3-461499BD0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D02E05-0C2B-46B6-AE0F-F90620CA5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6B075-9F68-4B57-BA4B-DD8A59B0EC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73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011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2427890" y="1874728"/>
            <a:ext cx="6369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jovens precisam tomar decisões que são tão importantes a ponto de trazer consequências para toda a vida. São decisões tomadas na juventude que vão fazer com que sua vida seja marcada por alegria ou tristeza.  São as consequências de boas ou más escolhas. </a:t>
            </a:r>
          </a:p>
        </p:txBody>
      </p:sp>
    </p:spTree>
    <p:extLst>
      <p:ext uri="{BB962C8B-B14F-4D97-AF65-F5344CB8AC3E}">
        <p14:creationId xmlns:p14="http://schemas.microsoft.com/office/powerpoint/2010/main" val="837068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124606" y="1296733"/>
            <a:ext cx="49713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 vemos uma importante dica, não apenas para nossos jovens, mas para cada um de nós também: de manhã e ao fim do dia, vamos nos colocar em sintonia com o Céu e pedir sabedoria para tomar sábias decisões em nossa vida. Precisamos estar ligados à fonte de sabedoria e vida.</a:t>
            </a:r>
          </a:p>
        </p:txBody>
      </p:sp>
    </p:spTree>
    <p:extLst>
      <p:ext uri="{BB962C8B-B14F-4D97-AF65-F5344CB8AC3E}">
        <p14:creationId xmlns:p14="http://schemas.microsoft.com/office/powerpoint/2010/main" val="213776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2427890" y="1874728"/>
            <a:ext cx="6369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Vamos agora destacar quatro dessas decisões importantes que todo jovem precisa tomar e vamos orar para que nossos jovens tenham sabedoria ao tomar essas decisões.</a:t>
            </a:r>
          </a:p>
        </p:txBody>
      </p:sp>
    </p:spTree>
    <p:extLst>
      <p:ext uri="{BB962C8B-B14F-4D97-AF65-F5344CB8AC3E}">
        <p14:creationId xmlns:p14="http://schemas.microsoft.com/office/powerpoint/2010/main" val="150346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312275" y="2490281"/>
            <a:ext cx="328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AMIGOS</a:t>
            </a:r>
            <a:endParaRPr lang="pt-BR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2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87971" y="718664"/>
            <a:ext cx="49398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das escolhas mais importantes que fazemos diz respeito aos nossos amigos. Na maioria das vezes, não nos propomos a fazer amigos; as amizades simplesmente se desenvolvem naturalmente à medida que passamos tempo com pessoas que gostam de algumas coisas que nós também apreciamos, coisas em comum.</a:t>
            </a:r>
          </a:p>
        </p:txBody>
      </p:sp>
    </p:spTree>
    <p:extLst>
      <p:ext uri="{BB962C8B-B14F-4D97-AF65-F5344CB8AC3E}">
        <p14:creationId xmlns:p14="http://schemas.microsoft.com/office/powerpoint/2010/main" val="2934400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87971" y="718664"/>
            <a:ext cx="49398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Pessoas nos aproximam de Deus, e pessoas nos afastam de Deus. Por isso, precisamos escolher amigos que devem nos levar para caminhos que conduzam a Deus. Não é à toa que a fase em que as pessoas mais se afastam de Deus é a juventude, e normalmente por más influências na faculdade, na vizinhança, na internet, nas redes sociais. </a:t>
            </a:r>
          </a:p>
        </p:txBody>
      </p:sp>
    </p:spTree>
    <p:extLst>
      <p:ext uri="{BB962C8B-B14F-4D97-AF65-F5344CB8AC3E}">
        <p14:creationId xmlns:p14="http://schemas.microsoft.com/office/powerpoint/2010/main" val="208955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596056" y="2428725"/>
            <a:ext cx="801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CÔNJUGE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70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418896" y="1533234"/>
            <a:ext cx="44774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na escolha de um amigo deve-se ter cautela, quanto mais na escolha de um cônjuge, porque estará ao nosso lado por toda a vida (esse é o plano de Deus).</a:t>
            </a:r>
          </a:p>
        </p:txBody>
      </p:sp>
    </p:spTree>
    <p:extLst>
      <p:ext uri="{BB962C8B-B14F-4D97-AF65-F5344CB8AC3E}">
        <p14:creationId xmlns:p14="http://schemas.microsoft.com/office/powerpoint/2010/main" val="902775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271752" y="1228397"/>
            <a:ext cx="44774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Pessoas genuinamente cristãs e que amam profundamente a Jesus certamente serão melhores cônjuges. E aí estão dois parâmetros interessantes: pessoas cristãs e que amem a Jesus. Antes de procurar a pessoa certa, seja você a pessoa certa. </a:t>
            </a:r>
          </a:p>
        </p:txBody>
      </p:sp>
    </p:spTree>
    <p:extLst>
      <p:ext uri="{BB962C8B-B14F-4D97-AF65-F5344CB8AC3E}">
        <p14:creationId xmlns:p14="http://schemas.microsoft.com/office/powerpoint/2010/main" val="3853165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124607" y="1012954"/>
            <a:ext cx="44774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Quantos pedidos lemos e ouvimos de pais pedindo que oremos pelo casamento de seus filhos. A pergunta é: Será que nossos filhos pediram a orientação de Deus na escolha de seus cônjuges?  Até para a solução de conflitos, quando ambos são cristãos fica mais fácil de resolver. </a:t>
            </a:r>
          </a:p>
        </p:txBody>
      </p:sp>
    </p:spTree>
    <p:extLst>
      <p:ext uri="{BB962C8B-B14F-4D97-AF65-F5344CB8AC3E}">
        <p14:creationId xmlns:p14="http://schemas.microsoft.com/office/powerpoint/2010/main" val="323483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78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480442" y="2428725"/>
            <a:ext cx="485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PROFISSÃO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9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418896" y="881592"/>
            <a:ext cx="4466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Independentemente da profissão, ela deve ser uma que acrescenta significado e propósito à nossa vida. É importante estar atento às orientações de Deus. Ele te dotou de habilidades e talentos que são evidências daquilo que você, jovem, pode escolher em sua juventude como profissão. </a:t>
            </a:r>
          </a:p>
        </p:txBody>
      </p:sp>
    </p:spTree>
    <p:extLst>
      <p:ext uri="{BB962C8B-B14F-4D97-AF65-F5344CB8AC3E}">
        <p14:creationId xmlns:p14="http://schemas.microsoft.com/office/powerpoint/2010/main" val="41839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418896" y="881592"/>
            <a:ext cx="446689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 assim que alguns são chamados para o ministério pastoral, por exemplo. Mas, não há a necessidade de ser um pastor. Existem várias carreiras, profissões e atividades em que você pode exercer também um ministério.  Em resumo, o que quer que façamos, podemos fazê-lo para a glória de Deus. </a:t>
            </a:r>
          </a:p>
        </p:txBody>
      </p:sp>
    </p:spTree>
    <p:extLst>
      <p:ext uri="{BB962C8B-B14F-4D97-AF65-F5344CB8AC3E}">
        <p14:creationId xmlns:p14="http://schemas.microsoft.com/office/powerpoint/2010/main" val="244135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6AD25BD-5E54-41C6-95B8-D5E73E48959C}"/>
              </a:ext>
            </a:extLst>
          </p:cNvPr>
          <p:cNvSpPr txBox="1"/>
          <p:nvPr/>
        </p:nvSpPr>
        <p:spPr>
          <a:xfrm>
            <a:off x="2480442" y="2428725"/>
            <a:ext cx="562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SERVIR A DEUS</a:t>
            </a:r>
            <a:endParaRPr lang="pt-BR" sz="4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66BECF-3E99-4F64-B27B-331ED358FFA0}"/>
              </a:ext>
            </a:extLst>
          </p:cNvPr>
          <p:cNvSpPr txBox="1"/>
          <p:nvPr/>
        </p:nvSpPr>
        <p:spPr>
          <a:xfrm>
            <a:off x="1261242" y="1736229"/>
            <a:ext cx="10510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pt-BR" sz="13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5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334813" y="1386089"/>
            <a:ext cx="44668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Contudo, há outra escolha que devemos fazer na juventude que faz total diferença em nossa vida. É a decisão de ser fiel a Deus em todas as circunstâncias. </a:t>
            </a:r>
          </a:p>
        </p:txBody>
      </p:sp>
    </p:spTree>
    <p:extLst>
      <p:ext uri="{BB962C8B-B14F-4D97-AF65-F5344CB8AC3E}">
        <p14:creationId xmlns:p14="http://schemas.microsoft.com/office/powerpoint/2010/main" val="251617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366345" y="1611933"/>
            <a:ext cx="746234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determinados momentos da vida, algumas pessoas e alguns jovens permitem que a fé esfrie. E é na juventude que a maioria das pessoas sai da igreja. Como vimos na história de José, pode ser difícil para um jovem permanecer fiel aos seus princípios, mas permanecer em Cristo é a melhor decisão a ser tomada. </a:t>
            </a:r>
          </a:p>
        </p:txBody>
      </p:sp>
    </p:spTree>
    <p:extLst>
      <p:ext uri="{BB962C8B-B14F-4D97-AF65-F5344CB8AC3E}">
        <p14:creationId xmlns:p14="http://schemas.microsoft.com/office/powerpoint/2010/main" val="3519262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8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2427890" y="1874728"/>
            <a:ext cx="63692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Talvez, depois da adolescência, a juventude seja a fase em que mais decisões sejam tomadas e que precisam muito ter conexão com Deus. Infelizmente, muitos jovens acabam abandonando a Deus, justamente no momento em que mais precisam </a:t>
            </a:r>
            <a:r>
              <a:rPr lang="pt-BR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dEle.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93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935421" y="2468548"/>
            <a:ext cx="105523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“José foi levado para o Egito, e </a:t>
            </a:r>
            <a:r>
              <a:rPr lang="pt-BR" sz="2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oficial de Faraó, comandante da guarda, egípcio, comprou-o dos ismaelitas que o tinham levado para lá. O Senhor Deus estava com José, que veio a ser homem próspero e estava na casa de seu dono egípcio. </a:t>
            </a:r>
            <a:r>
              <a:rPr lang="pt-BR" sz="2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viu que o Senhor estava com José e que tudo o que ele fazia o Senhor prosperava em suas mãos. Assim, José achou favor diante dos olhos de seu dono e o servia. E ele pôs José por mordomo de sua casa e lhe passou às mãos tudo o que tinha”.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8CF7D6-CA58-43D4-A259-446E811F4F0F}"/>
              </a:ext>
            </a:extLst>
          </p:cNvPr>
          <p:cNvSpPr txBox="1"/>
          <p:nvPr/>
        </p:nvSpPr>
        <p:spPr>
          <a:xfrm>
            <a:off x="935421" y="955056"/>
            <a:ext cx="328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Gênesis 39:1 a 4</a:t>
            </a:r>
          </a:p>
        </p:txBody>
      </p:sp>
    </p:spTree>
    <p:extLst>
      <p:ext uri="{BB962C8B-B14F-4D97-AF65-F5344CB8AC3E}">
        <p14:creationId xmlns:p14="http://schemas.microsoft.com/office/powerpoint/2010/main" val="1701291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177158" y="1517450"/>
            <a:ext cx="50449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trajetória de José é marcada por passagens em diferentes lugares: na casa de seu pai, no fundo do poço, na casa de </a:t>
            </a:r>
            <a:r>
              <a:rPr lang="pt-BR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acabamos de ler, na prisão e, por último, no trono, como governador.</a:t>
            </a:r>
          </a:p>
        </p:txBody>
      </p:sp>
    </p:spTree>
    <p:extLst>
      <p:ext uri="{BB962C8B-B14F-4D97-AF65-F5344CB8AC3E}">
        <p14:creationId xmlns:p14="http://schemas.microsoft.com/office/powerpoint/2010/main" val="895481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271751" y="1076016"/>
            <a:ext cx="41936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casa do pai, ele era o sonhador dos sonhos de Deus. Era amado pelo pai, mas também odiado pelos irmãos, talvez por essa característica de sonhar. Em seus sonhos, ele estava sempre em destaque em relação a seus irmãos, e isso gerava conflito na família de José. </a:t>
            </a:r>
          </a:p>
        </p:txBody>
      </p:sp>
    </p:spTree>
    <p:extLst>
      <p:ext uri="{BB962C8B-B14F-4D97-AF65-F5344CB8AC3E}">
        <p14:creationId xmlns:p14="http://schemas.microsoft.com/office/powerpoint/2010/main" val="167052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334813" y="1685616"/>
            <a:ext cx="41936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casa de </a:t>
            </a:r>
            <a:r>
              <a:rPr lang="pt-BR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viu prosperar a casa, mas, decidiu continuar fiel a Deus, rejeitando a proposta da mulher de </a:t>
            </a:r>
            <a:r>
              <a:rPr lang="pt-BR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202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124606" y="1296733"/>
            <a:ext cx="49713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Vemos em José um exemplo de como resistir à tentação, mesmo quando a fidelidade a Deus pode trazer aparentes consequências imediatas ruins, a prisão.  Na prisão, depois de ter sido caluniado pela esposa de </a:t>
            </a:r>
            <a:r>
              <a:rPr lang="pt-BR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Potifar</a:t>
            </a:r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José decidiu continuar sendo fiel a Deus. </a:t>
            </a:r>
          </a:p>
        </p:txBody>
      </p:sp>
    </p:spTree>
    <p:extLst>
      <p:ext uri="{BB962C8B-B14F-4D97-AF65-F5344CB8AC3E}">
        <p14:creationId xmlns:p14="http://schemas.microsoft.com/office/powerpoint/2010/main" val="216194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97529-AA70-488D-BE9E-CC6A6B44B793}"/>
              </a:ext>
            </a:extLst>
          </p:cNvPr>
          <p:cNvSpPr txBox="1"/>
          <p:nvPr/>
        </p:nvSpPr>
        <p:spPr>
          <a:xfrm>
            <a:off x="1124606" y="1296733"/>
            <a:ext cx="49713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Agora, no trono, José escolheu perdoar e abraçar a família que o havia rejeitado. A Bíblia deixa muito claro que em todos esses momentos e lugares Deus estava com José. Em todos esses momentos, ele precisou tomar decisões importantes.</a:t>
            </a:r>
          </a:p>
        </p:txBody>
      </p:sp>
    </p:spTree>
    <p:extLst>
      <p:ext uri="{BB962C8B-B14F-4D97-AF65-F5344CB8AC3E}">
        <p14:creationId xmlns:p14="http://schemas.microsoft.com/office/powerpoint/2010/main" val="64458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968</Words>
  <Application>Microsoft Office PowerPoint</Application>
  <PresentationFormat>Widescreen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46</cp:revision>
  <dcterms:created xsi:type="dcterms:W3CDTF">2021-02-23T17:27:48Z</dcterms:created>
  <dcterms:modified xsi:type="dcterms:W3CDTF">2021-03-03T15:50:35Z</dcterms:modified>
</cp:coreProperties>
</file>