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8" r:id="rId13"/>
    <p:sldId id="271" r:id="rId14"/>
    <p:sldId id="276" r:id="rId15"/>
    <p:sldId id="272" r:id="rId16"/>
    <p:sldId id="273" r:id="rId17"/>
    <p:sldId id="269" r:id="rId18"/>
    <p:sldId id="274" r:id="rId19"/>
    <p:sldId id="277" r:id="rId20"/>
    <p:sldId id="279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554015" y="2414485"/>
            <a:ext cx="6558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deixar de ser escravo, para ter sua liberdade, você deixaria seu filho ou sua filha para trás? Você que é pai, você que é mãe, abandonaria seu filho e sua filha? </a:t>
            </a:r>
          </a:p>
        </p:txBody>
      </p:sp>
    </p:spTree>
    <p:extLst>
      <p:ext uri="{BB962C8B-B14F-4D97-AF65-F5344CB8AC3E}">
        <p14:creationId xmlns:p14="http://schemas.microsoft.com/office/powerpoint/2010/main" val="3744318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87974" y="1301897"/>
            <a:ext cx="4876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Felizmente, o líder Moisés respondeu com muita determinação a Faraó. “Não vamos deixar ninguém para trás e ponto. Nós todos, como uma só família, vamos celebrar ao SENHOR. Juntos, vamos adorar ao SENHOR. Vamos juntos para a terra prometida.”</a:t>
            </a:r>
          </a:p>
        </p:txBody>
      </p:sp>
    </p:spTree>
    <p:extLst>
      <p:ext uri="{BB962C8B-B14F-4D97-AF65-F5344CB8AC3E}">
        <p14:creationId xmlns:p14="http://schemas.microsoft.com/office/powerpoint/2010/main" val="3055397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102069" y="1561752"/>
            <a:ext cx="6936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Vemos claramente algumas lições importantes para nossos dias. Porém, a realidade é que hoje não é diferente. Somos escravos, estamos como escravos, estamos aqui neste mundo escuro, neste mundo cheio de pecado, e, nesse contexto, traçando um paralelo, nossa realidade é semelhante à do povo de Deus no passado. 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324304" y="994193"/>
            <a:ext cx="5770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verdade é que na maioria das vezes o que temos é preocupação, dor, sofrimento, e a grande questão é: Você está disposto a se preparar juntamente com sua família para irem juntos para o Céu? E outra pergunta que devemos fazer hoje é: Quem queremos levar para o Céu? Quem vamos preparar para levar conosco para o Céu? </a:t>
            </a:r>
          </a:p>
        </p:txBody>
      </p:sp>
    </p:spTree>
    <p:extLst>
      <p:ext uri="{BB962C8B-B14F-4D97-AF65-F5344CB8AC3E}">
        <p14:creationId xmlns:p14="http://schemas.microsoft.com/office/powerpoint/2010/main" val="4139731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43808" y="2112578"/>
            <a:ext cx="721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QUEM QUEREMOS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908FF-8002-404E-B35E-D0EEBB462534}"/>
              </a:ext>
            </a:extLst>
          </p:cNvPr>
          <p:cNvSpPr txBox="1"/>
          <p:nvPr/>
        </p:nvSpPr>
        <p:spPr>
          <a:xfrm>
            <a:off x="4466897" y="2844225"/>
            <a:ext cx="646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LEVAR CONOSCO?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98483" y="2160842"/>
            <a:ext cx="8219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presença de Jesus e as incontáveis vantagens de viver sem as consequências do pecado fazem com que desejemos ainda mais a eternidade. Temos, de fato, sonhado, desejado a eternidade, onde não teremos mais perdas, dor, preocupações, doenças e lutas? </a:t>
            </a:r>
          </a:p>
        </p:txBody>
      </p:sp>
    </p:spTree>
    <p:extLst>
      <p:ext uri="{BB962C8B-B14F-4D97-AF65-F5344CB8AC3E}">
        <p14:creationId xmlns:p14="http://schemas.microsoft.com/office/powerpoint/2010/main" val="3214958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208690" y="1992676"/>
            <a:ext cx="8818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desejo que precisa tomar totalmente conta de nosso coração, que é o de que nossa família estar conosco no Céu. Quero lhe perguntar neste momento: Que familiar seu está gerando preocupação neste instante? 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duas maneiras de ajudar essas pessoas de nossa família que queremos que estejam no Céu. </a:t>
            </a:r>
          </a:p>
        </p:txBody>
      </p:sp>
    </p:spTree>
    <p:extLst>
      <p:ext uri="{BB962C8B-B14F-4D97-AF65-F5344CB8AC3E}">
        <p14:creationId xmlns:p14="http://schemas.microsoft.com/office/powerpoint/2010/main" val="935765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595B6C9-863D-4DDD-9C75-E90FD72EDFDF}"/>
              </a:ext>
            </a:extLst>
          </p:cNvPr>
          <p:cNvSpPr/>
          <p:nvPr/>
        </p:nvSpPr>
        <p:spPr>
          <a:xfrm>
            <a:off x="1996966" y="1975944"/>
            <a:ext cx="7809187" cy="1702676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196662" y="1975944"/>
            <a:ext cx="740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Oferecer a essa pessoa o melhor de nosso testemunho. Precisamos viver na prática os ensinos de Jesus Cristo.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6D1D24-2ED1-4729-8D82-A3DF02D1C600}"/>
              </a:ext>
            </a:extLst>
          </p:cNvPr>
          <p:cNvSpPr txBox="1"/>
          <p:nvPr/>
        </p:nvSpPr>
        <p:spPr>
          <a:xfrm>
            <a:off x="1615964" y="1975944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621CDE9-CB75-4762-828A-4055B8E54D0E}"/>
              </a:ext>
            </a:extLst>
          </p:cNvPr>
          <p:cNvSpPr/>
          <p:nvPr/>
        </p:nvSpPr>
        <p:spPr>
          <a:xfrm>
            <a:off x="3242441" y="4009695"/>
            <a:ext cx="7809187" cy="1988533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A3D8E-CA91-421D-9FBA-03AF868050E6}"/>
              </a:ext>
            </a:extLst>
          </p:cNvPr>
          <p:cNvSpPr txBox="1"/>
          <p:nvPr/>
        </p:nvSpPr>
        <p:spPr>
          <a:xfrm>
            <a:off x="3494687" y="3936126"/>
            <a:ext cx="74097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precisamos orar para que Deus faça uma obra verdadeiramente transformadora na vida daquelas pessoas que queremos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no Céu.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5BA045-A3A2-4378-B537-565058C465DD}"/>
              </a:ext>
            </a:extLst>
          </p:cNvPr>
          <p:cNvSpPr txBox="1"/>
          <p:nvPr/>
        </p:nvSpPr>
        <p:spPr>
          <a:xfrm>
            <a:off x="2861439" y="400969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1498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608082" y="1848434"/>
            <a:ext cx="8471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“Em toda família onde há pessoas não convertidas, o empenho dos que conhecem ao Senhor deve ser trabalhar com sabedoria por sua conversão. O Senhor certamente abençoará os esforços dos pais, ao procurarem, em seu temor e amor, salvar as almas de seus familiares”.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(Meditação Matinal de Ellen G. White,</a:t>
            </a: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Recebereis Poder, p. 132).</a:t>
            </a:r>
          </a:p>
        </p:txBody>
      </p:sp>
    </p:spTree>
    <p:extLst>
      <p:ext uri="{BB962C8B-B14F-4D97-AF65-F5344CB8AC3E}">
        <p14:creationId xmlns:p14="http://schemas.microsoft.com/office/powerpoint/2010/main" val="3904055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43807" y="2112578"/>
            <a:ext cx="943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IMPORTÂNCIA DE DEDICAR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908FF-8002-404E-B35E-D0EEBB462534}"/>
              </a:ext>
            </a:extLst>
          </p:cNvPr>
          <p:cNvSpPr txBox="1"/>
          <p:nvPr/>
        </p:nvSpPr>
        <p:spPr>
          <a:xfrm>
            <a:off x="3857298" y="2844224"/>
            <a:ext cx="765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 PARA A ORAÇÃO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98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524000" y="2017986"/>
            <a:ext cx="944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saída do povo de Israel do Egito foi dramática. Para o povo, a expectativa de deixar a escravidão. Para Faraó, a insistência em não perder seus escravos nem seu poder. Para Moisés, a convicção de que havia chegado a hora de sair com todas as pessoas para a liberdade. Não houve dúvida para Moises de que a promessa feita por Deus seria para a família completa. As crueldades da vida escrava não mais seriam uma realidade na vida de nenhum dos filhos de Deus. </a:t>
            </a:r>
          </a:p>
        </p:txBody>
      </p:sp>
    </p:spTree>
    <p:extLst>
      <p:ext uri="{BB962C8B-B14F-4D97-AF65-F5344CB8AC3E}">
        <p14:creationId xmlns:p14="http://schemas.microsoft.com/office/powerpoint/2010/main" val="2482322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2" y="1012954"/>
            <a:ext cx="5675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Precisamos dedicar tempo diário de oração para clamar, para interceder a Deus pedindo misericórdia por essas pessoas.  Se de fato queremos tocar o coração dessas pessoas, precisamos das duas coisas já citadas:  testemunhar, o que, muitas vezes, é dar o exemplo sem palavras, sendo mansos, humildes e compreensivos; orar de maneira incessante por essas pessoas. </a:t>
            </a:r>
          </a:p>
        </p:txBody>
      </p:sp>
    </p:spTree>
    <p:extLst>
      <p:ext uri="{BB962C8B-B14F-4D97-AF65-F5344CB8AC3E}">
        <p14:creationId xmlns:p14="http://schemas.microsoft.com/office/powerpoint/2010/main" val="2124806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2" y="1012954"/>
            <a:ext cx="5675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Infelizmente, muitas vezes, esquecemos de acessar esse canal e de interceder por nossos queridos. Deus pode tocar o coração dessa pessoa se nós pedirmos, insistirmos e suplicarmos. Em Tiago 5:16, na última parte do verso, lemos: “A oração de um justo pode muito em seus efeitos”. </a:t>
            </a:r>
          </a:p>
        </p:txBody>
      </p:sp>
    </p:spTree>
    <p:extLst>
      <p:ext uri="{BB962C8B-B14F-4D97-AF65-F5344CB8AC3E}">
        <p14:creationId xmlns:p14="http://schemas.microsoft.com/office/powerpoint/2010/main" val="1005399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597572" y="2216296"/>
            <a:ext cx="8471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o Espírito do SENHOR opera no coração dos pais, suas orações e lágrimas subirão até a presença de Deus, e eles suplicarão fervorosamente e receberão graça e sabedoria do céu e serão capazes de trabalhar por seus filhos não convertidos”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 G. White, E Recebereis Poder, p. 136). </a:t>
            </a:r>
          </a:p>
        </p:txBody>
      </p:sp>
    </p:spTree>
    <p:extLst>
      <p:ext uri="{BB962C8B-B14F-4D97-AF65-F5344CB8AC3E}">
        <p14:creationId xmlns:p14="http://schemas.microsoft.com/office/powerpoint/2010/main" val="1458113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860331" y="2090172"/>
            <a:ext cx="8471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esta semana, quero convidar você para uma jornada de intercessão contínua por todos que queremos que estejam no Céu conosco. Essa é a oportunidade de animar-nos mutuamente, de buscar a unção de Deus para continuar a jornada, de buscar forças para o cansado e ânimo para o desanimado.</a:t>
            </a:r>
          </a:p>
        </p:txBody>
      </p:sp>
    </p:spTree>
    <p:extLst>
      <p:ext uri="{BB962C8B-B14F-4D97-AF65-F5344CB8AC3E}">
        <p14:creationId xmlns:p14="http://schemas.microsoft.com/office/powerpoint/2010/main" val="2260137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43808" y="2112578"/>
            <a:ext cx="721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NOSSA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908FF-8002-404E-B35E-D0EEBB462534}"/>
              </a:ext>
            </a:extLst>
          </p:cNvPr>
          <p:cNvSpPr txBox="1"/>
          <p:nvPr/>
        </p:nvSpPr>
        <p:spPr>
          <a:xfrm>
            <a:off x="4466897" y="2844225"/>
            <a:ext cx="646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CONDIÇÃO HOJE?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027112"/>
            <a:ext cx="10026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“Então, Moisés e Arão foram conduzidos à presença de Faraó; e este lhes disse: Ide, servi ao Senhor, vosso Deus; porém quais são os que hão de ir? Respondeu-lhe Moisés: Havemos de ir com os nossos jovens, e com os nossos velhos, e com os filhos, e com as filhas, e com os nossos rebanhos, e com os nossos gados...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2" y="492601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Êxodo 10:8 a 10 </a:t>
            </a:r>
          </a:p>
        </p:txBody>
      </p:sp>
    </p:spTree>
    <p:extLst>
      <p:ext uri="{BB962C8B-B14F-4D97-AF65-F5344CB8AC3E}">
        <p14:creationId xmlns:p14="http://schemas.microsoft.com/office/powerpoint/2010/main" val="1701291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744717" y="2048132"/>
            <a:ext cx="8103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...havemos de ir, porque temos de celebrar festa ao Senhor. Replicou-lhes Faraó: Seja o Senhor convosco, caso eu vos deixe ir e as crianças. Vede, pois tendes conosco más intenções ” </a:t>
            </a:r>
          </a:p>
        </p:txBody>
      </p:sp>
    </p:spTree>
    <p:extLst>
      <p:ext uri="{BB962C8B-B14F-4D97-AF65-F5344CB8AC3E}">
        <p14:creationId xmlns:p14="http://schemas.microsoft.com/office/powerpoint/2010/main" val="2100556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313794" y="1785373"/>
            <a:ext cx="4582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lembra? O povo de Deus estava cativo no Egito, e agora estava prestes a ser liberto do cativeiro. Então, diante da dureza do coração de Faraó, o SENHOR começou a enviar as pragas, e Faraó estava irredutível. </a:t>
            </a:r>
          </a:p>
        </p:txBody>
      </p:sp>
    </p:spTree>
    <p:extLst>
      <p:ext uri="{BB962C8B-B14F-4D97-AF65-F5344CB8AC3E}">
        <p14:creationId xmlns:p14="http://schemas.microsoft.com/office/powerpoint/2010/main" val="417432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82568" y="1407000"/>
            <a:ext cx="4918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da praga dos gafanhotos, Faraó chamou Moisés e fez a seguinte proposta: “Vocês podem ir, mas deixem aqui no Egito as vossas crianças.” Faraó sabia que, se eles fossem adorar e as crianças ficassem, eles certamente teriam que voltar, e, assim, ele não perderia os escravos.</a:t>
            </a:r>
          </a:p>
        </p:txBody>
      </p:sp>
    </p:spTree>
    <p:extLst>
      <p:ext uri="{BB962C8B-B14F-4D97-AF65-F5344CB8AC3E}">
        <p14:creationId xmlns:p14="http://schemas.microsoft.com/office/powerpoint/2010/main" val="2226254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1002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18</cp:revision>
  <dcterms:created xsi:type="dcterms:W3CDTF">2021-02-23T17:27:48Z</dcterms:created>
  <dcterms:modified xsi:type="dcterms:W3CDTF">2021-02-23T22:20:48Z</dcterms:modified>
</cp:coreProperties>
</file>