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FC5FAF09-3110-481F-AA6C-D6AE5212A657}" type="datetimeFigureOut">
              <a:rPr lang="pt-BR" smtClean="0"/>
              <a:t>03/12/2020</a:t>
            </a:fld>
            <a:endParaRPr lang="pt-BR"/>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pt-B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F6A0214B-CCD4-4895-B76D-95827CBCD82E}" type="slidenum">
              <a:rPr lang="pt-BR" smtClean="0"/>
              <a:t>‹nº›</a:t>
            </a:fld>
            <a:endParaRPr lang="pt-BR"/>
          </a:p>
        </p:txBody>
      </p:sp>
    </p:spTree>
    <p:extLst>
      <p:ext uri="{BB962C8B-B14F-4D97-AF65-F5344CB8AC3E}">
        <p14:creationId xmlns:p14="http://schemas.microsoft.com/office/powerpoint/2010/main" val="3956528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FC5FAF09-3110-481F-AA6C-D6AE5212A657}" type="datetimeFigureOut">
              <a:rPr lang="pt-BR" smtClean="0"/>
              <a:t>03/12/2020</a:t>
            </a:fld>
            <a:endParaRPr lang="pt-BR"/>
          </a:p>
        </p:txBody>
      </p:sp>
      <p:sp>
        <p:nvSpPr>
          <p:cNvPr id="6" name="Footer Placeholder 5"/>
          <p:cNvSpPr>
            <a:spLocks noGrp="1"/>
          </p:cNvSpPr>
          <p:nvPr>
            <p:ph type="ftr" sz="quarter" idx="11"/>
          </p:nvPr>
        </p:nvSpPr>
        <p:spPr/>
        <p:txBody>
          <a:bodyPr/>
          <a:lstStyle/>
          <a:p>
            <a:endParaRPr lang="pt-B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6A0214B-CCD4-4895-B76D-95827CBCD82E}" type="slidenum">
              <a:rPr lang="pt-BR" smtClean="0"/>
              <a:t>‹nº›</a:t>
            </a:fld>
            <a:endParaRPr lang="pt-BR"/>
          </a:p>
        </p:txBody>
      </p:sp>
    </p:spTree>
    <p:extLst>
      <p:ext uri="{BB962C8B-B14F-4D97-AF65-F5344CB8AC3E}">
        <p14:creationId xmlns:p14="http://schemas.microsoft.com/office/powerpoint/2010/main" val="1774238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pt-BR" smtClean="0"/>
              <a:t>Clique para editar o título mestre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4" name="Date Placeholder 3"/>
          <p:cNvSpPr>
            <a:spLocks noGrp="1"/>
          </p:cNvSpPr>
          <p:nvPr>
            <p:ph type="dt" sz="half" idx="10"/>
          </p:nvPr>
        </p:nvSpPr>
        <p:spPr/>
        <p:txBody>
          <a:bodyPr/>
          <a:lstStyle/>
          <a:p>
            <a:fld id="{FC5FAF09-3110-481F-AA6C-D6AE5212A657}" type="datetimeFigureOut">
              <a:rPr lang="pt-BR" smtClean="0"/>
              <a:t>03/12/2020</a:t>
            </a:fld>
            <a:endParaRPr lang="pt-BR"/>
          </a:p>
        </p:txBody>
      </p:sp>
      <p:sp>
        <p:nvSpPr>
          <p:cNvPr id="5" name="Footer Placeholder 4"/>
          <p:cNvSpPr>
            <a:spLocks noGrp="1"/>
          </p:cNvSpPr>
          <p:nvPr>
            <p:ph type="ftr" sz="quarter" idx="11"/>
          </p:nvPr>
        </p:nvSpPr>
        <p:spPr/>
        <p:txBody>
          <a:bodyPr/>
          <a:lstStyle/>
          <a:p>
            <a:endParaRPr lang="pt-B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6A0214B-CCD4-4895-B76D-95827CBCD82E}" type="slidenum">
              <a:rPr lang="pt-BR" smtClean="0"/>
              <a:t>‹nº›</a:t>
            </a:fld>
            <a:endParaRPr lang="pt-BR"/>
          </a:p>
        </p:txBody>
      </p:sp>
    </p:spTree>
    <p:extLst>
      <p:ext uri="{BB962C8B-B14F-4D97-AF65-F5344CB8AC3E}">
        <p14:creationId xmlns:p14="http://schemas.microsoft.com/office/powerpoint/2010/main" val="2907201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pt-BR" smtClean="0"/>
              <a:t>Clique para editar o título mestre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4" name="Date Placeholder 3"/>
          <p:cNvSpPr>
            <a:spLocks noGrp="1"/>
          </p:cNvSpPr>
          <p:nvPr>
            <p:ph type="dt" sz="half" idx="10"/>
          </p:nvPr>
        </p:nvSpPr>
        <p:spPr/>
        <p:txBody>
          <a:bodyPr/>
          <a:lstStyle/>
          <a:p>
            <a:fld id="{FC5FAF09-3110-481F-AA6C-D6AE5212A657}" type="datetimeFigureOut">
              <a:rPr lang="pt-BR" smtClean="0"/>
              <a:t>03/12/2020</a:t>
            </a:fld>
            <a:endParaRPr lang="pt-BR"/>
          </a:p>
        </p:txBody>
      </p:sp>
      <p:sp>
        <p:nvSpPr>
          <p:cNvPr id="5" name="Footer Placeholder 4"/>
          <p:cNvSpPr>
            <a:spLocks noGrp="1"/>
          </p:cNvSpPr>
          <p:nvPr>
            <p:ph type="ftr" sz="quarter" idx="11"/>
          </p:nvPr>
        </p:nvSpPr>
        <p:spPr/>
        <p:txBody>
          <a:bodyPr/>
          <a:lstStyle/>
          <a:p>
            <a:endParaRPr lang="pt-B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6A0214B-CCD4-4895-B76D-95827CBCD82E}" type="slidenum">
              <a:rPr lang="pt-BR" smtClean="0"/>
              <a:t>‹nº›</a:t>
            </a:fld>
            <a:endParaRPr lang="pt-BR"/>
          </a:p>
        </p:txBody>
      </p:sp>
    </p:spTree>
    <p:extLst>
      <p:ext uri="{BB962C8B-B14F-4D97-AF65-F5344CB8AC3E}">
        <p14:creationId xmlns:p14="http://schemas.microsoft.com/office/powerpoint/2010/main" val="547194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FC5FAF09-3110-481F-AA6C-D6AE5212A657}" type="datetimeFigureOut">
              <a:rPr lang="pt-BR" smtClean="0"/>
              <a:t>03/12/2020</a:t>
            </a:fld>
            <a:endParaRPr lang="pt-BR"/>
          </a:p>
        </p:txBody>
      </p:sp>
      <p:sp>
        <p:nvSpPr>
          <p:cNvPr id="5" name="Footer Placeholder 4"/>
          <p:cNvSpPr>
            <a:spLocks noGrp="1"/>
          </p:cNvSpPr>
          <p:nvPr>
            <p:ph type="ftr" sz="quarter" idx="11"/>
          </p:nvPr>
        </p:nvSpPr>
        <p:spPr/>
        <p:txBody>
          <a:bodyPr/>
          <a:lstStyle/>
          <a:p>
            <a:endParaRPr lang="pt-B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6A0214B-CCD4-4895-B76D-95827CBCD82E}" type="slidenum">
              <a:rPr lang="pt-BR" smtClean="0"/>
              <a:t>‹nº›</a:t>
            </a:fld>
            <a:endParaRPr lang="pt-BR"/>
          </a:p>
        </p:txBody>
      </p:sp>
    </p:spTree>
    <p:extLst>
      <p:ext uri="{BB962C8B-B14F-4D97-AF65-F5344CB8AC3E}">
        <p14:creationId xmlns:p14="http://schemas.microsoft.com/office/powerpoint/2010/main" val="1994416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C5FAF09-3110-481F-AA6C-D6AE5212A657}" type="datetimeFigureOut">
              <a:rPr lang="pt-BR" smtClean="0"/>
              <a:t>03/12/2020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6A0214B-CCD4-4895-B76D-95827CBCD82E}" type="slidenum">
              <a:rPr lang="pt-BR" smtClean="0"/>
              <a:t>‹nº›</a:t>
            </a:fld>
            <a:endParaRPr lang="pt-BR"/>
          </a:p>
        </p:txBody>
      </p:sp>
    </p:spTree>
    <p:extLst>
      <p:ext uri="{BB962C8B-B14F-4D97-AF65-F5344CB8AC3E}">
        <p14:creationId xmlns:p14="http://schemas.microsoft.com/office/powerpoint/2010/main" val="61955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C5FAF09-3110-481F-AA6C-D6AE5212A657}" type="datetimeFigureOut">
              <a:rPr lang="pt-BR" smtClean="0"/>
              <a:t>03/12/2020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6A0214B-CCD4-4895-B76D-95827CBCD82E}" type="slidenum">
              <a:rPr lang="pt-BR" smtClean="0"/>
              <a:t>‹nº›</a:t>
            </a:fld>
            <a:endParaRPr lang="pt-BR"/>
          </a:p>
        </p:txBody>
      </p:sp>
    </p:spTree>
    <p:extLst>
      <p:ext uri="{BB962C8B-B14F-4D97-AF65-F5344CB8AC3E}">
        <p14:creationId xmlns:p14="http://schemas.microsoft.com/office/powerpoint/2010/main" val="90037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C5FAF09-3110-481F-AA6C-D6AE5212A657}" type="datetimeFigureOut">
              <a:rPr lang="pt-BR" smtClean="0"/>
              <a:t>03/12/2020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6A0214B-CCD4-4895-B76D-95827CBCD82E}" type="slidenum">
              <a:rPr lang="pt-BR" smtClean="0"/>
              <a:t>‹nº›</a:t>
            </a:fld>
            <a:endParaRPr lang="pt-BR"/>
          </a:p>
        </p:txBody>
      </p:sp>
    </p:spTree>
    <p:extLst>
      <p:ext uri="{BB962C8B-B14F-4D97-AF65-F5344CB8AC3E}">
        <p14:creationId xmlns:p14="http://schemas.microsoft.com/office/powerpoint/2010/main" val="2901306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C5FAF09-3110-481F-AA6C-D6AE5212A657}" type="datetimeFigureOut">
              <a:rPr lang="pt-BR" smtClean="0"/>
              <a:t>03/12/2020</a:t>
            </a:fld>
            <a:endParaRPr lang="pt-BR"/>
          </a:p>
        </p:txBody>
      </p:sp>
      <p:sp>
        <p:nvSpPr>
          <p:cNvPr id="5" name="Footer Placeholder 4"/>
          <p:cNvSpPr>
            <a:spLocks noGrp="1"/>
          </p:cNvSpPr>
          <p:nvPr>
            <p:ph type="ftr" sz="quarter" idx="11"/>
          </p:nvPr>
        </p:nvSpPr>
        <p:spPr/>
        <p:txBody>
          <a:bodyPr/>
          <a:lstStyle/>
          <a:p>
            <a:endParaRPr lang="pt-B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6A0214B-CCD4-4895-B76D-95827CBCD82E}" type="slidenum">
              <a:rPr lang="pt-BR" smtClean="0"/>
              <a:t>‹nº›</a:t>
            </a:fld>
            <a:endParaRPr lang="pt-BR"/>
          </a:p>
        </p:txBody>
      </p:sp>
    </p:spTree>
    <p:extLst>
      <p:ext uri="{BB962C8B-B14F-4D97-AF65-F5344CB8AC3E}">
        <p14:creationId xmlns:p14="http://schemas.microsoft.com/office/powerpoint/2010/main" val="3138262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C5FAF09-3110-481F-AA6C-D6AE5212A657}" type="datetimeFigureOut">
              <a:rPr lang="pt-BR" smtClean="0"/>
              <a:t>03/12/2020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6A0214B-CCD4-4895-B76D-95827CBCD82E}" type="slidenum">
              <a:rPr lang="pt-BR" smtClean="0"/>
              <a:t>‹nº›</a:t>
            </a:fld>
            <a:endParaRPr lang="pt-BR"/>
          </a:p>
        </p:txBody>
      </p:sp>
    </p:spTree>
    <p:extLst>
      <p:ext uri="{BB962C8B-B14F-4D97-AF65-F5344CB8AC3E}">
        <p14:creationId xmlns:p14="http://schemas.microsoft.com/office/powerpoint/2010/main" val="411815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FC5FAF09-3110-481F-AA6C-D6AE5212A657}" type="datetimeFigureOut">
              <a:rPr lang="pt-BR" smtClean="0"/>
              <a:t>03/12/2020</a:t>
            </a:fld>
            <a:endParaRPr lang="pt-BR"/>
          </a:p>
        </p:txBody>
      </p:sp>
      <p:sp>
        <p:nvSpPr>
          <p:cNvPr id="5" name="Footer Placeholder 4"/>
          <p:cNvSpPr>
            <a:spLocks noGrp="1"/>
          </p:cNvSpPr>
          <p:nvPr>
            <p:ph type="ftr" sz="quarter" idx="11"/>
          </p:nvPr>
        </p:nvSpPr>
        <p:spPr/>
        <p:txBody>
          <a:bodyPr/>
          <a:lstStyle/>
          <a:p>
            <a:endParaRPr lang="pt-B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6A0214B-CCD4-4895-B76D-95827CBCD82E}" type="slidenum">
              <a:rPr lang="pt-BR" smtClean="0"/>
              <a:t>‹nº›</a:t>
            </a:fld>
            <a:endParaRPr lang="pt-BR"/>
          </a:p>
        </p:txBody>
      </p:sp>
    </p:spTree>
    <p:extLst>
      <p:ext uri="{BB962C8B-B14F-4D97-AF65-F5344CB8AC3E}">
        <p14:creationId xmlns:p14="http://schemas.microsoft.com/office/powerpoint/2010/main" val="129097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FC5FAF09-3110-481F-AA6C-D6AE5212A657}" type="datetimeFigureOut">
              <a:rPr lang="pt-BR" smtClean="0"/>
              <a:t>03/12/2020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6A0214B-CCD4-4895-B76D-95827CBCD82E}" type="slidenum">
              <a:rPr lang="pt-BR" smtClean="0"/>
              <a:t>‹nº›</a:t>
            </a:fld>
            <a:endParaRPr lang="pt-BR"/>
          </a:p>
        </p:txBody>
      </p:sp>
    </p:spTree>
    <p:extLst>
      <p:ext uri="{BB962C8B-B14F-4D97-AF65-F5344CB8AC3E}">
        <p14:creationId xmlns:p14="http://schemas.microsoft.com/office/powerpoint/2010/main" val="2394214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FC5FAF09-3110-481F-AA6C-D6AE5212A657}" type="datetimeFigureOut">
              <a:rPr lang="pt-BR" smtClean="0"/>
              <a:t>03/12/2020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6A0214B-CCD4-4895-B76D-95827CBCD82E}" type="slidenum">
              <a:rPr lang="pt-BR" smtClean="0"/>
              <a:t>‹nº›</a:t>
            </a:fld>
            <a:endParaRPr lang="pt-BR"/>
          </a:p>
        </p:txBody>
      </p:sp>
    </p:spTree>
    <p:extLst>
      <p:ext uri="{BB962C8B-B14F-4D97-AF65-F5344CB8AC3E}">
        <p14:creationId xmlns:p14="http://schemas.microsoft.com/office/powerpoint/2010/main" val="76458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FC5FAF09-3110-481F-AA6C-D6AE5212A657}" type="datetimeFigureOut">
              <a:rPr lang="pt-BR" smtClean="0"/>
              <a:t>03/12/2020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6A0214B-CCD4-4895-B76D-95827CBCD82E}" type="slidenum">
              <a:rPr lang="pt-BR" smtClean="0"/>
              <a:t>‹nº›</a:t>
            </a:fld>
            <a:endParaRPr lang="pt-BR"/>
          </a:p>
        </p:txBody>
      </p:sp>
    </p:spTree>
    <p:extLst>
      <p:ext uri="{BB962C8B-B14F-4D97-AF65-F5344CB8AC3E}">
        <p14:creationId xmlns:p14="http://schemas.microsoft.com/office/powerpoint/2010/main" val="2868733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FAF09-3110-481F-AA6C-D6AE5212A657}" type="datetimeFigureOut">
              <a:rPr lang="pt-BR" smtClean="0"/>
              <a:t>03/12/2020</a:t>
            </a:fld>
            <a:endParaRPr lang="pt-BR"/>
          </a:p>
        </p:txBody>
      </p:sp>
      <p:sp>
        <p:nvSpPr>
          <p:cNvPr id="3" name="Footer Placeholder 2"/>
          <p:cNvSpPr>
            <a:spLocks noGrp="1"/>
          </p:cNvSpPr>
          <p:nvPr>
            <p:ph type="ftr" sz="quarter" idx="11"/>
          </p:nvPr>
        </p:nvSpPr>
        <p:spPr/>
        <p:txBody>
          <a:bodyPr/>
          <a:lstStyle/>
          <a:p>
            <a:endParaRPr lang="pt-B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6A0214B-CCD4-4895-B76D-95827CBCD82E}" type="slidenum">
              <a:rPr lang="pt-BR" smtClean="0"/>
              <a:t>‹nº›</a:t>
            </a:fld>
            <a:endParaRPr lang="pt-BR"/>
          </a:p>
        </p:txBody>
      </p:sp>
    </p:spTree>
    <p:extLst>
      <p:ext uri="{BB962C8B-B14F-4D97-AF65-F5344CB8AC3E}">
        <p14:creationId xmlns:p14="http://schemas.microsoft.com/office/powerpoint/2010/main" val="215843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FC5FAF09-3110-481F-AA6C-D6AE5212A657}" type="datetimeFigureOut">
              <a:rPr lang="pt-BR" smtClean="0"/>
              <a:t>03/12/2020</a:t>
            </a:fld>
            <a:endParaRPr lang="pt-BR"/>
          </a:p>
        </p:txBody>
      </p:sp>
      <p:sp>
        <p:nvSpPr>
          <p:cNvPr id="6" name="Footer Placeholder 5"/>
          <p:cNvSpPr>
            <a:spLocks noGrp="1"/>
          </p:cNvSpPr>
          <p:nvPr>
            <p:ph type="ftr" sz="quarter" idx="11"/>
          </p:nvPr>
        </p:nvSpPr>
        <p:spPr/>
        <p:txBody>
          <a:bodyPr/>
          <a:lstStyle/>
          <a:p>
            <a:endParaRPr lang="pt-B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6A0214B-CCD4-4895-B76D-95827CBCD82E}" type="slidenum">
              <a:rPr lang="pt-BR" smtClean="0"/>
              <a:t>‹nº›</a:t>
            </a:fld>
            <a:endParaRPr lang="pt-BR"/>
          </a:p>
        </p:txBody>
      </p:sp>
    </p:spTree>
    <p:extLst>
      <p:ext uri="{BB962C8B-B14F-4D97-AF65-F5344CB8AC3E}">
        <p14:creationId xmlns:p14="http://schemas.microsoft.com/office/powerpoint/2010/main" val="72457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FC5FAF09-3110-481F-AA6C-D6AE5212A657}" type="datetimeFigureOut">
              <a:rPr lang="pt-BR" smtClean="0"/>
              <a:t>03/12/2020</a:t>
            </a:fld>
            <a:endParaRPr lang="pt-BR"/>
          </a:p>
        </p:txBody>
      </p:sp>
      <p:sp>
        <p:nvSpPr>
          <p:cNvPr id="6" name="Footer Placeholder 5"/>
          <p:cNvSpPr>
            <a:spLocks noGrp="1"/>
          </p:cNvSpPr>
          <p:nvPr>
            <p:ph type="ftr" sz="quarter" idx="11"/>
          </p:nvPr>
        </p:nvSpPr>
        <p:spPr/>
        <p:txBody>
          <a:bodyPr/>
          <a:lstStyle/>
          <a:p>
            <a:endParaRPr lang="pt-B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6A0214B-CCD4-4895-B76D-95827CBCD82E}" type="slidenum">
              <a:rPr lang="pt-BR" smtClean="0"/>
              <a:t>‹nº›</a:t>
            </a:fld>
            <a:endParaRPr lang="pt-BR"/>
          </a:p>
        </p:txBody>
      </p:sp>
    </p:spTree>
    <p:extLst>
      <p:ext uri="{BB962C8B-B14F-4D97-AF65-F5344CB8AC3E}">
        <p14:creationId xmlns:p14="http://schemas.microsoft.com/office/powerpoint/2010/main" val="24744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pt-B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C5FAF09-3110-481F-AA6C-D6AE5212A657}" type="datetimeFigureOut">
              <a:rPr lang="pt-BR" smtClean="0"/>
              <a:t>03/12/2020</a:t>
            </a:fld>
            <a:endParaRPr lang="pt-BR"/>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6A0214B-CCD4-4895-B76D-95827CBCD82E}" type="slidenum">
              <a:rPr lang="pt-BR" smtClean="0"/>
              <a:t>‹nº›</a:t>
            </a:fld>
            <a:endParaRPr lang="pt-BR"/>
          </a:p>
        </p:txBody>
      </p:sp>
    </p:spTree>
    <p:extLst>
      <p:ext uri="{BB962C8B-B14F-4D97-AF65-F5344CB8AC3E}">
        <p14:creationId xmlns:p14="http://schemas.microsoft.com/office/powerpoint/2010/main" val="42699950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13287" y="683057"/>
            <a:ext cx="10152696" cy="2677648"/>
          </a:xfrm>
        </p:spPr>
        <p:txBody>
          <a:bodyPr/>
          <a:lstStyle/>
          <a:p>
            <a:pPr algn="ctr"/>
            <a:r>
              <a:rPr lang="pt-BR" sz="8800" b="1" dirty="0" smtClean="0">
                <a:effectLst>
                  <a:outerShdw blurRad="38100" dist="38100" dir="2700000" algn="tl">
                    <a:srgbClr val="000000">
                      <a:alpha val="43137"/>
                    </a:srgbClr>
                  </a:outerShdw>
                </a:effectLst>
                <a:latin typeface="Monotype Corsiva" panose="03010101010201010101" pitchFamily="66" charset="0"/>
              </a:rPr>
              <a:t>MINISTÉRIO DA FAMÍLIA</a:t>
            </a:r>
            <a:endParaRPr lang="pt-BR" sz="8800" b="1" dirty="0">
              <a:effectLst>
                <a:outerShdw blurRad="38100" dist="38100" dir="2700000" algn="tl">
                  <a:srgbClr val="000000">
                    <a:alpha val="43137"/>
                  </a:srgbClr>
                </a:outerShdw>
              </a:effectLst>
              <a:latin typeface="Monotype Corsiva" panose="03010101010201010101" pitchFamily="66" charset="0"/>
            </a:endParaRPr>
          </a:p>
        </p:txBody>
      </p:sp>
      <p:pic>
        <p:nvPicPr>
          <p:cNvPr id="4" name="Imagem 3"/>
          <p:cNvPicPr>
            <a:picLocks noChangeAspect="1"/>
          </p:cNvPicPr>
          <p:nvPr/>
        </p:nvPicPr>
        <p:blipFill>
          <a:blip r:embed="rId2"/>
          <a:stretch>
            <a:fillRect/>
          </a:stretch>
        </p:blipFill>
        <p:spPr>
          <a:xfrm>
            <a:off x="3114675" y="3129565"/>
            <a:ext cx="5962650" cy="3142445"/>
          </a:xfrm>
          <a:prstGeom prst="rect">
            <a:avLst/>
          </a:prstGeom>
        </p:spPr>
      </p:pic>
    </p:spTree>
    <p:extLst>
      <p:ext uri="{BB962C8B-B14F-4D97-AF65-F5344CB8AC3E}">
        <p14:creationId xmlns:p14="http://schemas.microsoft.com/office/powerpoint/2010/main" val="2767287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146" y="579549"/>
            <a:ext cx="5044225" cy="5692462"/>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434" y="579549"/>
            <a:ext cx="5228822" cy="5692462"/>
          </a:xfrm>
          <a:prstGeom prst="rect">
            <a:avLst/>
          </a:prstGeom>
        </p:spPr>
      </p:pic>
    </p:spTree>
    <p:extLst>
      <p:ext uri="{BB962C8B-B14F-4D97-AF65-F5344CB8AC3E}">
        <p14:creationId xmlns:p14="http://schemas.microsoft.com/office/powerpoint/2010/main" val="3439177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381" y="540912"/>
            <a:ext cx="3430343" cy="5769735"/>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2944" y="540912"/>
            <a:ext cx="3560137" cy="5769735"/>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301" y="540912"/>
            <a:ext cx="3783371" cy="5769735"/>
          </a:xfrm>
          <a:prstGeom prst="rect">
            <a:avLst/>
          </a:prstGeom>
        </p:spPr>
      </p:pic>
    </p:spTree>
    <p:extLst>
      <p:ext uri="{BB962C8B-B14F-4D97-AF65-F5344CB8AC3E}">
        <p14:creationId xmlns:p14="http://schemas.microsoft.com/office/powerpoint/2010/main" val="2774739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44" y="553792"/>
            <a:ext cx="3771900" cy="5705342"/>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022" y="553792"/>
            <a:ext cx="3771900" cy="5705342"/>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7200" y="553792"/>
            <a:ext cx="3221059" cy="5705342"/>
          </a:xfrm>
          <a:prstGeom prst="rect">
            <a:avLst/>
          </a:prstGeom>
        </p:spPr>
      </p:pic>
    </p:spTree>
    <p:extLst>
      <p:ext uri="{BB962C8B-B14F-4D97-AF65-F5344CB8AC3E}">
        <p14:creationId xmlns:p14="http://schemas.microsoft.com/office/powerpoint/2010/main" val="1555001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313" y="605307"/>
            <a:ext cx="3891566" cy="5615189"/>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0" y="605307"/>
            <a:ext cx="2819400" cy="5615189"/>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120" y="605307"/>
            <a:ext cx="3932349" cy="5615189"/>
          </a:xfrm>
          <a:prstGeom prst="rect">
            <a:avLst/>
          </a:prstGeom>
        </p:spPr>
      </p:pic>
    </p:spTree>
    <p:extLst>
      <p:ext uri="{BB962C8B-B14F-4D97-AF65-F5344CB8AC3E}">
        <p14:creationId xmlns:p14="http://schemas.microsoft.com/office/powerpoint/2010/main" val="2979429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02" y="615950"/>
            <a:ext cx="5525036" cy="5626100"/>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436" y="615950"/>
            <a:ext cx="5061397" cy="5626100"/>
          </a:xfrm>
          <a:prstGeom prst="rect">
            <a:avLst/>
          </a:prstGeom>
        </p:spPr>
      </p:pic>
    </p:spTree>
    <p:extLst>
      <p:ext uri="{BB962C8B-B14F-4D97-AF65-F5344CB8AC3E}">
        <p14:creationId xmlns:p14="http://schemas.microsoft.com/office/powerpoint/2010/main" val="2433180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308" y="666750"/>
            <a:ext cx="3556447" cy="5524500"/>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500" y="666750"/>
            <a:ext cx="3683000" cy="5524500"/>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9244" y="666750"/>
            <a:ext cx="3571741" cy="5524500"/>
          </a:xfrm>
          <a:prstGeom prst="rect">
            <a:avLst/>
          </a:prstGeom>
        </p:spPr>
      </p:pic>
    </p:spTree>
    <p:extLst>
      <p:ext uri="{BB962C8B-B14F-4D97-AF65-F5344CB8AC3E}">
        <p14:creationId xmlns:p14="http://schemas.microsoft.com/office/powerpoint/2010/main" val="1915464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343" y="716835"/>
            <a:ext cx="2997200" cy="5516540"/>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510" y="716834"/>
            <a:ext cx="4172755" cy="5516541"/>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3232" y="716833"/>
            <a:ext cx="3563512" cy="5516541"/>
          </a:xfrm>
          <a:prstGeom prst="rect">
            <a:avLst/>
          </a:prstGeom>
        </p:spPr>
      </p:pic>
    </p:spTree>
    <p:extLst>
      <p:ext uri="{BB962C8B-B14F-4D97-AF65-F5344CB8AC3E}">
        <p14:creationId xmlns:p14="http://schemas.microsoft.com/office/powerpoint/2010/main" val="1145226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60" y="734095"/>
            <a:ext cx="3889419" cy="5499279"/>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062" y="1298978"/>
            <a:ext cx="6787166" cy="4775200"/>
          </a:xfrm>
          <a:prstGeom prst="rect">
            <a:avLst/>
          </a:prstGeom>
        </p:spPr>
      </p:pic>
    </p:spTree>
    <p:extLst>
      <p:ext uri="{BB962C8B-B14F-4D97-AF65-F5344CB8AC3E}">
        <p14:creationId xmlns:p14="http://schemas.microsoft.com/office/powerpoint/2010/main" val="273599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685800"/>
            <a:ext cx="7315200" cy="5486400"/>
          </a:xfrm>
          <a:prstGeom prst="rect">
            <a:avLst/>
          </a:prstGeom>
        </p:spPr>
      </p:pic>
    </p:spTree>
    <p:extLst>
      <p:ext uri="{BB962C8B-B14F-4D97-AF65-F5344CB8AC3E}">
        <p14:creationId xmlns:p14="http://schemas.microsoft.com/office/powerpoint/2010/main" val="2925748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66325" y="5266776"/>
            <a:ext cx="8825658" cy="1082507"/>
          </a:xfrm>
        </p:spPr>
        <p:txBody>
          <a:bodyPr>
            <a:noAutofit/>
          </a:bodyPr>
          <a:lstStyle/>
          <a:p>
            <a:pPr algn="ctr"/>
            <a:r>
              <a:rPr lang="pt-BR" sz="2400" b="1" dirty="0" smtClean="0">
                <a:solidFill>
                  <a:srgbClr val="FFFF00"/>
                </a:solidFill>
                <a:effectLst>
                  <a:outerShdw blurRad="38100" dist="38100" dir="2700000" algn="tl">
                    <a:srgbClr val="000000">
                      <a:alpha val="43137"/>
                    </a:srgbClr>
                  </a:outerShdw>
                </a:effectLst>
                <a:latin typeface="Monotype Corsiva" panose="03010101010201010101" pitchFamily="66" charset="0"/>
              </a:rPr>
              <a:t>OBRIGADA  A TODOS!</a:t>
            </a:r>
          </a:p>
          <a:p>
            <a:pPr algn="ctr"/>
            <a:r>
              <a:rPr lang="pt-BR" sz="3600" b="1" dirty="0" smtClean="0">
                <a:solidFill>
                  <a:srgbClr val="FFFF00"/>
                </a:solidFill>
                <a:effectLst>
                  <a:outerShdw blurRad="38100" dist="38100" dir="2700000" algn="tl">
                    <a:srgbClr val="000000">
                      <a:alpha val="43137"/>
                    </a:srgbClr>
                  </a:outerShdw>
                </a:effectLst>
                <a:latin typeface="Monotype Corsiva" panose="03010101010201010101" pitchFamily="66" charset="0"/>
              </a:rPr>
              <a:t>ELIZEU E FABRÍCIA</a:t>
            </a:r>
            <a:endParaRPr lang="pt-BR" sz="3600" b="1" dirty="0">
              <a:solidFill>
                <a:srgbClr val="FFFF00"/>
              </a:solidFill>
              <a:effectLst>
                <a:outerShdw blurRad="38100" dist="38100" dir="2700000" algn="tl">
                  <a:srgbClr val="000000">
                    <a:alpha val="43137"/>
                  </a:srgbClr>
                </a:outerShdw>
              </a:effectLst>
              <a:latin typeface="Monotype Corsiva" panose="03010101010201010101" pitchFamily="66"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352" y="905680"/>
            <a:ext cx="6705600" cy="4248150"/>
          </a:xfrm>
          <a:prstGeom prst="rect">
            <a:avLst/>
          </a:prstGeom>
        </p:spPr>
      </p:pic>
    </p:spTree>
    <p:extLst>
      <p:ext uri="{BB962C8B-B14F-4D97-AF65-F5344CB8AC3E}">
        <p14:creationId xmlns:p14="http://schemas.microsoft.com/office/powerpoint/2010/main" val="210695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91315" y="876241"/>
            <a:ext cx="10410273" cy="1184380"/>
          </a:xfrm>
        </p:spPr>
        <p:txBody>
          <a:bodyPr/>
          <a:lstStyle/>
          <a:p>
            <a:pPr algn="ctr"/>
            <a:r>
              <a:rPr lang="pt-BR" sz="6000" b="1" dirty="0" smtClean="0">
                <a:effectLst>
                  <a:outerShdw blurRad="38100" dist="38100" dir="2700000" algn="tl">
                    <a:srgbClr val="000000">
                      <a:alpha val="43137"/>
                    </a:srgbClr>
                  </a:outerShdw>
                </a:effectLst>
                <a:latin typeface="Monotype Corsiva" panose="03010101010201010101" pitchFamily="66" charset="0"/>
              </a:rPr>
              <a:t>DICAS PARA CULTO FAMILIAR</a:t>
            </a:r>
            <a:endParaRPr lang="pt-BR" sz="6000" b="1" dirty="0">
              <a:effectLst>
                <a:outerShdw blurRad="38100" dist="38100" dir="2700000" algn="tl">
                  <a:srgbClr val="000000">
                    <a:alpha val="43137"/>
                  </a:srgbClr>
                </a:outerShdw>
              </a:effectLst>
              <a:latin typeface="Monotype Corsiva" panose="03010101010201010101" pitchFamily="66" charset="0"/>
            </a:endParaRPr>
          </a:p>
        </p:txBody>
      </p:sp>
      <p:sp>
        <p:nvSpPr>
          <p:cNvPr id="3" name="Subtítulo 2"/>
          <p:cNvSpPr>
            <a:spLocks noGrp="1"/>
          </p:cNvSpPr>
          <p:nvPr>
            <p:ph type="subTitle" idx="1"/>
          </p:nvPr>
        </p:nvSpPr>
        <p:spPr>
          <a:xfrm>
            <a:off x="5203064" y="2562214"/>
            <a:ext cx="6194223" cy="3490856"/>
          </a:xfrm>
        </p:spPr>
        <p:txBody>
          <a:bodyPr>
            <a:noAutofit/>
          </a:bodyPr>
          <a:lstStyle/>
          <a:p>
            <a:pPr algn="ctr"/>
            <a:r>
              <a:rPr lang="pt-BR" sz="4400" b="1" dirty="0">
                <a:solidFill>
                  <a:srgbClr val="FFFF00"/>
                </a:solidFill>
                <a:effectLst>
                  <a:outerShdw blurRad="38100" dist="38100" dir="2700000" algn="tl">
                    <a:srgbClr val="000000">
                      <a:alpha val="43137"/>
                    </a:srgbClr>
                  </a:outerShdw>
                </a:effectLst>
              </a:rPr>
              <a:t>Faça do culto familiar uma parte regular e semanal da sua vida e fé em família.</a:t>
            </a:r>
            <a:r>
              <a:rPr lang="pt-BR" sz="4400" b="1" dirty="0">
                <a:solidFill>
                  <a:srgbClr val="FFFF00"/>
                </a:solidFill>
                <a:effectLst>
                  <a:outerShdw blurRad="38100" dist="38100" dir="2700000" algn="tl">
                    <a:srgbClr val="000000">
                      <a:alpha val="43137"/>
                    </a:srgbClr>
                  </a:outerShdw>
                </a:effectLst>
              </a:rPr>
              <a:t/>
            </a:r>
            <a:br>
              <a:rPr lang="pt-BR" sz="4400" b="1" dirty="0">
                <a:solidFill>
                  <a:srgbClr val="FFFF00"/>
                </a:solidFill>
                <a:effectLst>
                  <a:outerShdw blurRad="38100" dist="38100" dir="2700000" algn="tl">
                    <a:srgbClr val="000000">
                      <a:alpha val="43137"/>
                    </a:srgbClr>
                  </a:outerShdw>
                </a:effectLst>
              </a:rPr>
            </a:br>
            <a:endParaRPr lang="pt-BR" sz="4400" b="1" dirty="0">
              <a:solidFill>
                <a:srgbClr val="FFFF00"/>
              </a:solidFill>
              <a:effectLst>
                <a:outerShdw blurRad="38100" dist="38100" dir="2700000" algn="tl">
                  <a:srgbClr val="000000">
                    <a:alpha val="43137"/>
                  </a:srgbClr>
                </a:outerShdw>
              </a:effectLst>
            </a:endParaRPr>
          </a:p>
        </p:txBody>
      </p:sp>
      <p:pic>
        <p:nvPicPr>
          <p:cNvPr id="4" name="Imagem 3"/>
          <p:cNvPicPr>
            <a:picLocks noChangeAspect="1"/>
          </p:cNvPicPr>
          <p:nvPr/>
        </p:nvPicPr>
        <p:blipFill>
          <a:blip r:embed="rId2"/>
          <a:stretch>
            <a:fillRect/>
          </a:stretch>
        </p:blipFill>
        <p:spPr>
          <a:xfrm rot="20183431">
            <a:off x="1102648" y="2458272"/>
            <a:ext cx="3523430" cy="3320576"/>
          </a:xfrm>
          <a:prstGeom prst="rect">
            <a:avLst/>
          </a:prstGeom>
        </p:spPr>
      </p:pic>
    </p:spTree>
    <p:extLst>
      <p:ext uri="{BB962C8B-B14F-4D97-AF65-F5344CB8AC3E}">
        <p14:creationId xmlns:p14="http://schemas.microsoft.com/office/powerpoint/2010/main" val="2885892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26166" y="888642"/>
            <a:ext cx="8040561" cy="5035639"/>
          </a:xfrm>
        </p:spPr>
        <p:txBody>
          <a:bodyPr/>
          <a:lstStyle/>
          <a:p>
            <a:pPr marL="571500" indent="-571500">
              <a:buFont typeface="Wingdings" panose="05000000000000000000" pitchFamily="2" charset="2"/>
              <a:buChar char="q"/>
            </a:pPr>
            <a:r>
              <a:rPr lang="pt-BR" sz="4400" dirty="0">
                <a:solidFill>
                  <a:srgbClr val="FFFF00"/>
                </a:solidFill>
                <a:effectLst>
                  <a:outerShdw blurRad="38100" dist="38100" dir="2700000" algn="tl">
                    <a:srgbClr val="000000">
                      <a:alpha val="43137"/>
                    </a:srgbClr>
                  </a:outerShdw>
                </a:effectLst>
              </a:rPr>
              <a:t>A devocional é formada, basicamente, por três elementos: </a:t>
            </a:r>
            <a:r>
              <a:rPr lang="pt-BR" sz="4400" dirty="0" smtClean="0">
                <a:solidFill>
                  <a:srgbClr val="FFFF00"/>
                </a:solidFill>
                <a:effectLst>
                  <a:outerShdw blurRad="38100" dist="38100" dir="2700000" algn="tl">
                    <a:srgbClr val="000000">
                      <a:alpha val="43137"/>
                    </a:srgbClr>
                  </a:outerShdw>
                </a:effectLst>
              </a:rPr>
              <a:t/>
            </a:r>
            <a:br>
              <a:rPr lang="pt-BR" sz="4400" dirty="0" smtClean="0">
                <a:solidFill>
                  <a:srgbClr val="FFFF00"/>
                </a:solidFill>
                <a:effectLst>
                  <a:outerShdw blurRad="38100" dist="38100" dir="2700000" algn="tl">
                    <a:srgbClr val="000000">
                      <a:alpha val="43137"/>
                    </a:srgbClr>
                  </a:outerShdw>
                </a:effectLst>
              </a:rPr>
            </a:br>
            <a:r>
              <a:rPr lang="pt-BR" sz="4400" dirty="0">
                <a:solidFill>
                  <a:srgbClr val="FFFF00"/>
                </a:solidFill>
                <a:effectLst>
                  <a:outerShdw blurRad="38100" dist="38100" dir="2700000" algn="tl">
                    <a:srgbClr val="000000">
                      <a:alpha val="43137"/>
                    </a:srgbClr>
                  </a:outerShdw>
                </a:effectLst>
              </a:rPr>
              <a:t/>
            </a:r>
            <a:br>
              <a:rPr lang="pt-BR" sz="4400" dirty="0">
                <a:solidFill>
                  <a:srgbClr val="FFFF00"/>
                </a:solidFill>
                <a:effectLst>
                  <a:outerShdw blurRad="38100" dist="38100" dir="2700000" algn="tl">
                    <a:srgbClr val="000000">
                      <a:alpha val="43137"/>
                    </a:srgbClr>
                  </a:outerShdw>
                </a:effectLst>
              </a:rPr>
            </a:br>
            <a:r>
              <a:rPr lang="pt-BR" sz="4400" dirty="0">
                <a:solidFill>
                  <a:srgbClr val="FFFF00"/>
                </a:solidFill>
                <a:effectLst>
                  <a:outerShdw blurRad="38100" dist="38100" dir="2700000" algn="tl">
                    <a:srgbClr val="000000">
                      <a:alpha val="43137"/>
                    </a:srgbClr>
                  </a:outerShdw>
                </a:effectLst>
              </a:rPr>
              <a:t>Louvor</a:t>
            </a:r>
            <a:br>
              <a:rPr lang="pt-BR" sz="4400" dirty="0">
                <a:solidFill>
                  <a:srgbClr val="FFFF00"/>
                </a:solidFill>
                <a:effectLst>
                  <a:outerShdw blurRad="38100" dist="38100" dir="2700000" algn="tl">
                    <a:srgbClr val="000000">
                      <a:alpha val="43137"/>
                    </a:srgbClr>
                  </a:outerShdw>
                </a:effectLst>
              </a:rPr>
            </a:br>
            <a:r>
              <a:rPr lang="pt-BR" sz="4400" dirty="0">
                <a:solidFill>
                  <a:srgbClr val="FFFF00"/>
                </a:solidFill>
                <a:effectLst>
                  <a:outerShdw blurRad="38100" dist="38100" dir="2700000" algn="tl">
                    <a:srgbClr val="000000">
                      <a:alpha val="43137"/>
                    </a:srgbClr>
                  </a:outerShdw>
                </a:effectLst>
              </a:rPr>
              <a:t>Oração e </a:t>
            </a:r>
            <a:br>
              <a:rPr lang="pt-BR" sz="4400" dirty="0">
                <a:solidFill>
                  <a:srgbClr val="FFFF00"/>
                </a:solidFill>
                <a:effectLst>
                  <a:outerShdw blurRad="38100" dist="38100" dir="2700000" algn="tl">
                    <a:srgbClr val="000000">
                      <a:alpha val="43137"/>
                    </a:srgbClr>
                  </a:outerShdw>
                </a:effectLst>
              </a:rPr>
            </a:br>
            <a:r>
              <a:rPr lang="pt-BR" sz="4400" dirty="0">
                <a:solidFill>
                  <a:srgbClr val="FFFF00"/>
                </a:solidFill>
                <a:effectLst>
                  <a:outerShdw blurRad="38100" dist="38100" dir="2700000" algn="tl">
                    <a:srgbClr val="000000">
                      <a:alpha val="43137"/>
                    </a:srgbClr>
                  </a:outerShdw>
                </a:effectLst>
              </a:rPr>
              <a:t>Reflexão</a:t>
            </a:r>
          </a:p>
        </p:txBody>
      </p:sp>
      <p:pic>
        <p:nvPicPr>
          <p:cNvPr id="4" name="Imagem 3"/>
          <p:cNvPicPr>
            <a:picLocks noChangeAspect="1"/>
          </p:cNvPicPr>
          <p:nvPr/>
        </p:nvPicPr>
        <p:blipFill>
          <a:blip r:embed="rId2"/>
          <a:stretch>
            <a:fillRect/>
          </a:stretch>
        </p:blipFill>
        <p:spPr>
          <a:xfrm>
            <a:off x="5718220" y="2730321"/>
            <a:ext cx="5267459" cy="3296991"/>
          </a:xfrm>
          <a:prstGeom prst="rect">
            <a:avLst/>
          </a:prstGeom>
        </p:spPr>
      </p:pic>
    </p:spTree>
    <p:extLst>
      <p:ext uri="{BB962C8B-B14F-4D97-AF65-F5344CB8AC3E}">
        <p14:creationId xmlns:p14="http://schemas.microsoft.com/office/powerpoint/2010/main" val="307047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10255" y="553792"/>
            <a:ext cx="9701935" cy="5627387"/>
          </a:xfrm>
        </p:spPr>
        <p:txBody>
          <a:bodyPr/>
          <a:lstStyle/>
          <a:p>
            <a:pPr marL="342900" indent="-342900">
              <a:buFont typeface="Wingdings" panose="05000000000000000000" pitchFamily="2" charset="2"/>
              <a:buChar char="q"/>
            </a:pPr>
            <a:r>
              <a:rPr lang="pt-BR" sz="4000" b="1" dirty="0" smtClean="0">
                <a:solidFill>
                  <a:schemeClr val="bg1"/>
                </a:solidFill>
                <a:effectLst>
                  <a:outerShdw blurRad="38100" dist="38100" dir="2700000" algn="tl">
                    <a:srgbClr val="000000">
                      <a:alpha val="43137"/>
                    </a:srgbClr>
                  </a:outerShdw>
                </a:effectLst>
              </a:rPr>
              <a:t> </a:t>
            </a:r>
            <a:r>
              <a:rPr lang="pt-BR" sz="4000" b="1" dirty="0">
                <a:solidFill>
                  <a:schemeClr val="bg1"/>
                </a:solidFill>
                <a:effectLst>
                  <a:outerShdw blurRad="38100" dist="38100" dir="2700000" algn="tl">
                    <a:srgbClr val="000000">
                      <a:alpha val="43137"/>
                    </a:srgbClr>
                  </a:outerShdw>
                </a:effectLst>
              </a:rPr>
              <a:t>Louvor</a:t>
            </a:r>
            <a:r>
              <a:rPr lang="pt-BR" sz="4000" b="1" dirty="0">
                <a:solidFill>
                  <a:srgbClr val="FFFF00"/>
                </a:solidFill>
                <a:effectLst>
                  <a:outerShdw blurRad="38100" dist="38100" dir="2700000" algn="tl">
                    <a:srgbClr val="000000">
                      <a:alpha val="43137"/>
                    </a:srgbClr>
                  </a:outerShdw>
                </a:effectLst>
              </a:rPr>
              <a:t/>
            </a:r>
            <a:br>
              <a:rPr lang="pt-BR" sz="4000" b="1" dirty="0">
                <a:solidFill>
                  <a:srgbClr val="FFFF00"/>
                </a:solidFill>
                <a:effectLst>
                  <a:outerShdw blurRad="38100" dist="38100" dir="2700000" algn="tl">
                    <a:srgbClr val="000000">
                      <a:alpha val="43137"/>
                    </a:srgbClr>
                  </a:outerShdw>
                </a:effectLst>
              </a:rPr>
            </a:br>
            <a:r>
              <a:rPr lang="pt-BR" sz="2200" b="1" dirty="0" smtClean="0">
                <a:solidFill>
                  <a:srgbClr val="FFFF00"/>
                </a:solidFill>
                <a:effectLst>
                  <a:outerShdw blurRad="38100" dist="38100" dir="2700000" algn="tl">
                    <a:srgbClr val="000000">
                      <a:alpha val="43137"/>
                    </a:srgbClr>
                  </a:outerShdw>
                </a:effectLst>
              </a:rPr>
              <a:t>Em </a:t>
            </a:r>
            <a:r>
              <a:rPr lang="pt-BR" sz="2200" b="1" dirty="0">
                <a:solidFill>
                  <a:srgbClr val="FFFF00"/>
                </a:solidFill>
                <a:effectLst>
                  <a:outerShdw blurRad="38100" dist="38100" dir="2700000" algn="tl">
                    <a:srgbClr val="000000">
                      <a:alpha val="43137"/>
                    </a:srgbClr>
                  </a:outerShdw>
                </a:effectLst>
              </a:rPr>
              <a:t>um culto doméstico não pode faltar o louvor. </a:t>
            </a:r>
            <a:br>
              <a:rPr lang="pt-BR" sz="2200" b="1" dirty="0">
                <a:solidFill>
                  <a:srgbClr val="FFFF00"/>
                </a:solidFill>
                <a:effectLst>
                  <a:outerShdw blurRad="38100" dist="38100" dir="2700000" algn="tl">
                    <a:srgbClr val="000000">
                      <a:alpha val="43137"/>
                    </a:srgbClr>
                  </a:outerShdw>
                </a:effectLst>
              </a:rPr>
            </a:br>
            <a:r>
              <a:rPr lang="pt-BR" sz="2200" b="1" dirty="0" smtClean="0">
                <a:solidFill>
                  <a:srgbClr val="FFFF00"/>
                </a:solidFill>
                <a:effectLst>
                  <a:outerShdw blurRad="38100" dist="38100" dir="2700000" algn="tl">
                    <a:srgbClr val="000000">
                      <a:alpha val="43137"/>
                    </a:srgbClr>
                  </a:outerShdw>
                </a:effectLst>
              </a:rPr>
              <a:t>Cante </a:t>
            </a:r>
            <a:r>
              <a:rPr lang="pt-BR" sz="2200" b="1" dirty="0">
                <a:solidFill>
                  <a:srgbClr val="FFFF00"/>
                </a:solidFill>
                <a:effectLst>
                  <a:outerShdw blurRad="38100" dist="38100" dir="2700000" algn="tl">
                    <a:srgbClr val="000000">
                      <a:alpha val="43137"/>
                    </a:srgbClr>
                  </a:outerShdw>
                </a:effectLst>
              </a:rPr>
              <a:t>um </a:t>
            </a:r>
            <a:r>
              <a:rPr lang="pt-BR" sz="2200" b="1" dirty="0" smtClean="0">
                <a:solidFill>
                  <a:srgbClr val="FFFF00"/>
                </a:solidFill>
                <a:effectLst>
                  <a:outerShdw blurRad="38100" dist="38100" dir="2700000" algn="tl">
                    <a:srgbClr val="000000">
                      <a:alpha val="43137"/>
                    </a:srgbClr>
                  </a:outerShdw>
                </a:effectLst>
              </a:rPr>
              <a:t>hino ou uma canção cristã </a:t>
            </a:r>
            <a:r>
              <a:rPr lang="pt-BR" sz="2200" b="1" dirty="0">
                <a:solidFill>
                  <a:srgbClr val="FFFF00"/>
                </a:solidFill>
                <a:effectLst>
                  <a:outerShdw blurRad="38100" dist="38100" dir="2700000" algn="tl">
                    <a:srgbClr val="000000">
                      <a:alpha val="43137"/>
                    </a:srgbClr>
                  </a:outerShdw>
                </a:effectLst>
              </a:rPr>
              <a:t>com sua família. </a:t>
            </a:r>
            <a:br>
              <a:rPr lang="pt-BR" sz="2200" b="1" dirty="0">
                <a:solidFill>
                  <a:srgbClr val="FFFF00"/>
                </a:solidFill>
                <a:effectLst>
                  <a:outerShdw blurRad="38100" dist="38100" dir="2700000" algn="tl">
                    <a:srgbClr val="000000">
                      <a:alpha val="43137"/>
                    </a:srgbClr>
                  </a:outerShdw>
                </a:effectLst>
              </a:rPr>
            </a:br>
            <a:r>
              <a:rPr lang="pt-BR" sz="2200" b="1" dirty="0" smtClean="0">
                <a:solidFill>
                  <a:srgbClr val="FFFF00"/>
                </a:solidFill>
                <a:effectLst>
                  <a:outerShdw blurRad="38100" dist="38100" dir="2700000" algn="tl">
                    <a:srgbClr val="000000">
                      <a:alpha val="43137"/>
                    </a:srgbClr>
                  </a:outerShdw>
                </a:effectLst>
              </a:rPr>
              <a:t>Pegue </a:t>
            </a:r>
            <a:r>
              <a:rPr lang="pt-BR" sz="2200" b="1" dirty="0">
                <a:solidFill>
                  <a:srgbClr val="FFFF00"/>
                </a:solidFill>
                <a:effectLst>
                  <a:outerShdw blurRad="38100" dist="38100" dir="2700000" algn="tl">
                    <a:srgbClr val="000000">
                      <a:alpha val="43137"/>
                    </a:srgbClr>
                  </a:outerShdw>
                </a:effectLst>
              </a:rPr>
              <a:t>um hinário ou imprima as letras da internet e depois toque a música e cante junto.</a:t>
            </a:r>
            <a:br>
              <a:rPr lang="pt-BR" sz="2200" b="1" dirty="0">
                <a:solidFill>
                  <a:srgbClr val="FFFF00"/>
                </a:solidFill>
                <a:effectLst>
                  <a:outerShdw blurRad="38100" dist="38100" dir="2700000" algn="tl">
                    <a:srgbClr val="000000">
                      <a:alpha val="43137"/>
                    </a:srgbClr>
                  </a:outerShdw>
                </a:effectLst>
              </a:rPr>
            </a:br>
            <a:r>
              <a:rPr lang="pt-BR" sz="2200" b="1" dirty="0" smtClean="0">
                <a:solidFill>
                  <a:srgbClr val="FFFF00"/>
                </a:solidFill>
                <a:effectLst>
                  <a:outerShdw blurRad="38100" dist="38100" dir="2700000" algn="tl">
                    <a:srgbClr val="000000">
                      <a:alpha val="43137"/>
                    </a:srgbClr>
                  </a:outerShdw>
                </a:effectLst>
              </a:rPr>
              <a:t>Se </a:t>
            </a:r>
            <a:r>
              <a:rPr lang="pt-BR" sz="2200" b="1" dirty="0">
                <a:solidFill>
                  <a:srgbClr val="FFFF00"/>
                </a:solidFill>
                <a:effectLst>
                  <a:outerShdw blurRad="38100" dist="38100" dir="2700000" algn="tl">
                    <a:srgbClr val="000000">
                      <a:alpha val="43137"/>
                    </a:srgbClr>
                  </a:outerShdw>
                </a:effectLst>
              </a:rPr>
              <a:t>houver algum músico ou instrumento deixe que ele ministre. Você também pode usar aplicativos ou sites para acompanhar os cânticos.</a:t>
            </a:r>
            <a:br>
              <a:rPr lang="pt-BR" sz="2200" b="1" dirty="0">
                <a:solidFill>
                  <a:srgbClr val="FFFF00"/>
                </a:solidFill>
                <a:effectLst>
                  <a:outerShdw blurRad="38100" dist="38100" dir="2700000" algn="tl">
                    <a:srgbClr val="000000">
                      <a:alpha val="43137"/>
                    </a:srgbClr>
                  </a:outerShdw>
                </a:effectLst>
              </a:rPr>
            </a:br>
            <a:r>
              <a:rPr lang="pt-BR" sz="2200" b="1" dirty="0">
                <a:solidFill>
                  <a:srgbClr val="FFFF00"/>
                </a:solidFill>
                <a:effectLst>
                  <a:outerShdw blurRad="38100" dist="38100" dir="2700000" algn="tl">
                    <a:srgbClr val="000000">
                      <a:alpha val="43137"/>
                    </a:srgbClr>
                  </a:outerShdw>
                </a:effectLst>
              </a:rPr>
              <a:t/>
            </a:r>
            <a:br>
              <a:rPr lang="pt-BR" sz="2200" b="1" dirty="0">
                <a:solidFill>
                  <a:srgbClr val="FFFF00"/>
                </a:solidFill>
                <a:effectLst>
                  <a:outerShdw blurRad="38100" dist="38100" dir="2700000" algn="tl">
                    <a:srgbClr val="000000">
                      <a:alpha val="43137"/>
                    </a:srgbClr>
                  </a:outerShdw>
                </a:effectLst>
              </a:rPr>
            </a:br>
            <a:r>
              <a:rPr lang="pt-BR" sz="2200" b="1" dirty="0">
                <a:solidFill>
                  <a:srgbClr val="FFFF00"/>
                </a:solidFill>
                <a:effectLst>
                  <a:outerShdw blurRad="38100" dist="38100" dir="2700000" algn="tl">
                    <a:srgbClr val="000000">
                      <a:alpha val="43137"/>
                    </a:srgbClr>
                  </a:outerShdw>
                </a:effectLst>
              </a:rPr>
              <a:t/>
            </a:r>
            <a:br>
              <a:rPr lang="pt-BR" sz="2200" b="1" dirty="0">
                <a:solidFill>
                  <a:srgbClr val="FFFF00"/>
                </a:solidFill>
                <a:effectLst>
                  <a:outerShdw blurRad="38100" dist="38100" dir="2700000" algn="tl">
                    <a:srgbClr val="000000">
                      <a:alpha val="43137"/>
                    </a:srgbClr>
                  </a:outerShdw>
                </a:effectLst>
              </a:rPr>
            </a:br>
            <a:r>
              <a:rPr lang="pt-BR" sz="2200" b="1" dirty="0">
                <a:solidFill>
                  <a:srgbClr val="FFFF00"/>
                </a:solidFill>
                <a:effectLst>
                  <a:outerShdw blurRad="38100" dist="38100" dir="2700000" algn="tl">
                    <a:srgbClr val="000000">
                      <a:alpha val="43137"/>
                    </a:srgbClr>
                  </a:outerShdw>
                </a:effectLst>
              </a:rPr>
              <a:t>Uma das maneiras mais simples de incorporar música no culto familiar é procurar essa música no </a:t>
            </a:r>
            <a:r>
              <a:rPr lang="pt-BR" sz="2200" b="1" dirty="0" err="1">
                <a:solidFill>
                  <a:srgbClr val="FFFF00"/>
                </a:solidFill>
                <a:effectLst>
                  <a:outerShdw blurRad="38100" dist="38100" dir="2700000" algn="tl">
                    <a:srgbClr val="000000">
                      <a:alpha val="43137"/>
                    </a:srgbClr>
                  </a:outerShdw>
                </a:effectLst>
              </a:rPr>
              <a:t>YouTube</a:t>
            </a:r>
            <a:r>
              <a:rPr lang="pt-BR" sz="2200" b="1" dirty="0">
                <a:solidFill>
                  <a:srgbClr val="FFFF00"/>
                </a:solidFill>
                <a:effectLst>
                  <a:outerShdw blurRad="38100" dist="38100" dir="2700000" algn="tl">
                    <a:srgbClr val="000000">
                      <a:alpha val="43137"/>
                    </a:srgbClr>
                  </a:outerShdw>
                </a:effectLst>
              </a:rPr>
              <a:t> com o seu smartphone e reproduzi-la. </a:t>
            </a:r>
            <a:br>
              <a:rPr lang="pt-BR" sz="2200" b="1" dirty="0">
                <a:solidFill>
                  <a:srgbClr val="FFFF00"/>
                </a:solidFill>
                <a:effectLst>
                  <a:outerShdw blurRad="38100" dist="38100" dir="2700000" algn="tl">
                    <a:srgbClr val="000000">
                      <a:alpha val="43137"/>
                    </a:srgbClr>
                  </a:outerShdw>
                </a:effectLst>
              </a:rPr>
            </a:br>
            <a:r>
              <a:rPr lang="pt-BR" sz="2200" b="1" dirty="0" smtClean="0">
                <a:solidFill>
                  <a:srgbClr val="FFFF00"/>
                </a:solidFill>
                <a:effectLst>
                  <a:outerShdw blurRad="38100" dist="38100" dir="2700000" algn="tl">
                    <a:srgbClr val="000000">
                      <a:alpha val="43137"/>
                    </a:srgbClr>
                  </a:outerShdw>
                </a:effectLst>
              </a:rPr>
              <a:t>Talvez </a:t>
            </a:r>
            <a:r>
              <a:rPr lang="pt-BR" sz="2200" b="1" dirty="0">
                <a:solidFill>
                  <a:srgbClr val="FFFF00"/>
                </a:solidFill>
                <a:effectLst>
                  <a:outerShdw blurRad="38100" dist="38100" dir="2700000" algn="tl">
                    <a:srgbClr val="000000">
                      <a:alpha val="43137"/>
                    </a:srgbClr>
                  </a:outerShdw>
                </a:effectLst>
              </a:rPr>
              <a:t>você toque um instrumento ou um de seus filhos o toque. </a:t>
            </a:r>
            <a:br>
              <a:rPr lang="pt-BR" sz="2200" b="1" dirty="0">
                <a:solidFill>
                  <a:srgbClr val="FFFF00"/>
                </a:solidFill>
                <a:effectLst>
                  <a:outerShdw blurRad="38100" dist="38100" dir="2700000" algn="tl">
                    <a:srgbClr val="000000">
                      <a:alpha val="43137"/>
                    </a:srgbClr>
                  </a:outerShdw>
                </a:effectLst>
              </a:rPr>
            </a:br>
            <a:r>
              <a:rPr lang="pt-BR" sz="2200" b="1" dirty="0" smtClean="0">
                <a:solidFill>
                  <a:srgbClr val="FFFF00"/>
                </a:solidFill>
                <a:effectLst>
                  <a:outerShdw blurRad="38100" dist="38100" dir="2700000" algn="tl">
                    <a:srgbClr val="000000">
                      <a:alpha val="43137"/>
                    </a:srgbClr>
                  </a:outerShdw>
                </a:effectLst>
              </a:rPr>
              <a:t>Deixe </a:t>
            </a:r>
            <a:r>
              <a:rPr lang="pt-BR" sz="2200" b="1" dirty="0">
                <a:solidFill>
                  <a:srgbClr val="FFFF00"/>
                </a:solidFill>
                <a:effectLst>
                  <a:outerShdw blurRad="38100" dist="38100" dir="2700000" algn="tl">
                    <a:srgbClr val="000000">
                      <a:alpha val="43137"/>
                    </a:srgbClr>
                  </a:outerShdw>
                </a:effectLst>
              </a:rPr>
              <a:t>os jovens e crianças participarem ativamente desses momentos.</a:t>
            </a:r>
          </a:p>
        </p:txBody>
      </p:sp>
    </p:spTree>
    <p:extLst>
      <p:ext uri="{BB962C8B-B14F-4D97-AF65-F5344CB8AC3E}">
        <p14:creationId xmlns:p14="http://schemas.microsoft.com/office/powerpoint/2010/main" val="4045913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0408" y="553792"/>
            <a:ext cx="8825658" cy="5756175"/>
          </a:xfrm>
        </p:spPr>
        <p:txBody>
          <a:bodyPr/>
          <a:lstStyle/>
          <a:p>
            <a:pPr marL="285750" indent="-285750">
              <a:buFont typeface="Wingdings" panose="05000000000000000000" pitchFamily="2" charset="2"/>
              <a:buChar char="q"/>
            </a:pPr>
            <a:r>
              <a:rPr lang="pt-BR" sz="2800" b="1" dirty="0">
                <a:effectLst>
                  <a:outerShdw blurRad="38100" dist="38100" dir="2700000" algn="tl">
                    <a:srgbClr val="000000">
                      <a:alpha val="43137"/>
                    </a:srgbClr>
                  </a:outerShdw>
                </a:effectLst>
              </a:rPr>
              <a:t> Oração</a:t>
            </a:r>
            <a:br>
              <a:rPr lang="pt-BR" sz="2800" b="1" dirty="0">
                <a:effectLst>
                  <a:outerShdw blurRad="38100" dist="38100" dir="2700000" algn="tl">
                    <a:srgbClr val="000000">
                      <a:alpha val="43137"/>
                    </a:srgbClr>
                  </a:outerShdw>
                </a:effectLst>
              </a:rPr>
            </a:br>
            <a:r>
              <a:rPr lang="pt-BR" sz="2000" dirty="0">
                <a:solidFill>
                  <a:srgbClr val="FFFF00"/>
                </a:solidFill>
              </a:rPr>
              <a:t>Incentive todos a orarem. </a:t>
            </a:r>
            <a:br>
              <a:rPr lang="pt-BR" sz="2000" dirty="0">
                <a:solidFill>
                  <a:srgbClr val="FFFF00"/>
                </a:solidFill>
              </a:rPr>
            </a:br>
            <a:r>
              <a:rPr lang="pt-BR" sz="2000" dirty="0">
                <a:solidFill>
                  <a:srgbClr val="FFFF00"/>
                </a:solidFill>
              </a:rPr>
              <a:t>- Adoração - dizendo a Deus como ele é maravilhoso.</a:t>
            </a:r>
            <a:br>
              <a:rPr lang="pt-BR" sz="2000" dirty="0">
                <a:solidFill>
                  <a:srgbClr val="FFFF00"/>
                </a:solidFill>
              </a:rPr>
            </a:br>
            <a:r>
              <a:rPr lang="pt-BR" sz="2000" dirty="0">
                <a:solidFill>
                  <a:srgbClr val="FFFF00"/>
                </a:solidFill>
              </a:rPr>
              <a:t>- Confissão - admitir nossos pecados a Deus.</a:t>
            </a:r>
            <a:br>
              <a:rPr lang="pt-BR" sz="2000" dirty="0">
                <a:solidFill>
                  <a:srgbClr val="FFFF00"/>
                </a:solidFill>
              </a:rPr>
            </a:br>
            <a:r>
              <a:rPr lang="pt-BR" sz="2000" dirty="0">
                <a:solidFill>
                  <a:srgbClr val="FFFF00"/>
                </a:solidFill>
              </a:rPr>
              <a:t>- Ação de Graças - expressando gratidão a Deus.</a:t>
            </a:r>
            <a:br>
              <a:rPr lang="pt-BR" sz="2000" dirty="0">
                <a:solidFill>
                  <a:srgbClr val="FFFF00"/>
                </a:solidFill>
              </a:rPr>
            </a:br>
            <a:r>
              <a:rPr lang="pt-BR" sz="2000" dirty="0">
                <a:solidFill>
                  <a:srgbClr val="FFFF00"/>
                </a:solidFill>
              </a:rPr>
              <a:t>- Súplica - pedir a Deus para suprir o que os outros e nós precisamos</a:t>
            </a:r>
            <a:br>
              <a:rPr lang="pt-BR" sz="2000" dirty="0">
                <a:solidFill>
                  <a:srgbClr val="FFFF00"/>
                </a:solidFill>
              </a:rPr>
            </a:br>
            <a:r>
              <a:rPr lang="pt-BR" sz="2000" dirty="0">
                <a:solidFill>
                  <a:srgbClr val="FFFF00"/>
                </a:solidFill>
              </a:rPr>
              <a:t/>
            </a:r>
            <a:br>
              <a:rPr lang="pt-BR" sz="2000" dirty="0">
                <a:solidFill>
                  <a:srgbClr val="FFFF00"/>
                </a:solidFill>
              </a:rPr>
            </a:br>
            <a:r>
              <a:rPr lang="pt-BR" sz="2000" dirty="0">
                <a:solidFill>
                  <a:srgbClr val="FFFF00"/>
                </a:solidFill>
              </a:rPr>
              <a:t>Receba pedidos de oração de todos e depois ore. </a:t>
            </a:r>
            <a:br>
              <a:rPr lang="pt-BR" sz="2000" dirty="0">
                <a:solidFill>
                  <a:srgbClr val="FFFF00"/>
                </a:solidFill>
              </a:rPr>
            </a:br>
            <a:r>
              <a:rPr lang="pt-BR" sz="2000" dirty="0">
                <a:solidFill>
                  <a:srgbClr val="FFFF00"/>
                </a:solidFill>
              </a:rPr>
              <a:t/>
            </a:r>
            <a:br>
              <a:rPr lang="pt-BR" sz="2000" dirty="0">
                <a:solidFill>
                  <a:srgbClr val="FFFF00"/>
                </a:solidFill>
              </a:rPr>
            </a:br>
            <a:r>
              <a:rPr lang="pt-BR" sz="2000" dirty="0">
                <a:solidFill>
                  <a:srgbClr val="FFFF00"/>
                </a:solidFill>
              </a:rPr>
              <a:t>Obviamente, não há prescrição definida para a oração no culto em família. Oração pela cura e conforto. Orações de adoração, confissão, ação de graças</a:t>
            </a:r>
            <a:r>
              <a:rPr lang="pt-BR" sz="2000" dirty="0" smtClean="0">
                <a:solidFill>
                  <a:srgbClr val="FFFF00"/>
                </a:solidFill>
              </a:rPr>
              <a:t>, e </a:t>
            </a:r>
            <a:r>
              <a:rPr lang="pt-BR" sz="2000" dirty="0">
                <a:solidFill>
                  <a:srgbClr val="FFFF00"/>
                </a:solidFill>
              </a:rPr>
              <a:t>súplica (oração por necessidades). </a:t>
            </a:r>
            <a:br>
              <a:rPr lang="pt-BR" sz="2000" dirty="0">
                <a:solidFill>
                  <a:srgbClr val="FFFF00"/>
                </a:solidFill>
              </a:rPr>
            </a:br>
            <a:r>
              <a:rPr lang="pt-BR" sz="2000" dirty="0">
                <a:solidFill>
                  <a:srgbClr val="FFFF00"/>
                </a:solidFill>
              </a:rPr>
              <a:t/>
            </a:r>
            <a:br>
              <a:rPr lang="pt-BR" sz="2000" dirty="0">
                <a:solidFill>
                  <a:srgbClr val="FFFF00"/>
                </a:solidFill>
              </a:rPr>
            </a:br>
            <a:r>
              <a:rPr lang="pt-BR" sz="2000" dirty="0">
                <a:solidFill>
                  <a:srgbClr val="FFFF00"/>
                </a:solidFill>
              </a:rPr>
              <a:t>Se seus filhos tiverem idade suficiente, peça a todos que orem por seus próprios pedidos. Outra opção é designar alguém para orar todos os dias.</a:t>
            </a:r>
            <a:r>
              <a:rPr lang="pt-BR" sz="1400" dirty="0">
                <a:solidFill>
                  <a:srgbClr val="FFFF00"/>
                </a:solidFill>
              </a:rPr>
              <a:t/>
            </a:r>
            <a:br>
              <a:rPr lang="pt-BR" sz="1400" dirty="0">
                <a:solidFill>
                  <a:srgbClr val="FFFF00"/>
                </a:solidFill>
              </a:rPr>
            </a:br>
            <a:endParaRPr lang="pt-BR" sz="1400" dirty="0">
              <a:solidFill>
                <a:srgbClr val="FFFF00"/>
              </a:solidFill>
            </a:endParaRPr>
          </a:p>
        </p:txBody>
      </p:sp>
    </p:spTree>
    <p:extLst>
      <p:ext uri="{BB962C8B-B14F-4D97-AF65-F5344CB8AC3E}">
        <p14:creationId xmlns:p14="http://schemas.microsoft.com/office/powerpoint/2010/main" val="371861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2380" y="734096"/>
            <a:ext cx="8825658" cy="5215944"/>
          </a:xfrm>
        </p:spPr>
        <p:txBody>
          <a:bodyPr/>
          <a:lstStyle/>
          <a:p>
            <a:pPr marL="457200" indent="-457200">
              <a:buFont typeface="Wingdings" panose="05000000000000000000" pitchFamily="2" charset="2"/>
              <a:buChar char="q"/>
            </a:pPr>
            <a:r>
              <a:rPr lang="pt-BR" sz="3200" b="1" dirty="0">
                <a:effectLst>
                  <a:outerShdw blurRad="38100" dist="38100" dir="2700000" algn="tl">
                    <a:srgbClr val="000000">
                      <a:alpha val="43137"/>
                    </a:srgbClr>
                  </a:outerShdw>
                </a:effectLst>
              </a:rPr>
              <a:t>Reflexão</a:t>
            </a:r>
            <a:r>
              <a:rPr lang="pt-BR" sz="1600" dirty="0"/>
              <a:t/>
            </a:r>
            <a:br>
              <a:rPr lang="pt-BR" sz="1600" dirty="0"/>
            </a:br>
            <a:r>
              <a:rPr lang="pt-BR" sz="2000" b="1" dirty="0">
                <a:solidFill>
                  <a:srgbClr val="FFFF00"/>
                </a:solidFill>
                <a:effectLst>
                  <a:outerShdw blurRad="38100" dist="38100" dir="2700000" algn="tl">
                    <a:srgbClr val="000000">
                      <a:alpha val="43137"/>
                    </a:srgbClr>
                  </a:outerShdw>
                </a:effectLst>
              </a:rPr>
              <a:t>O principal método para a devocional em um culto familiar é instruir nossas famílias nos caminhos do Senhor, como Ler a Bíblia. </a:t>
            </a:r>
            <a:br>
              <a:rPr lang="pt-BR" sz="2000" b="1" dirty="0">
                <a:solidFill>
                  <a:srgbClr val="FFFF00"/>
                </a:solidFill>
                <a:effectLst>
                  <a:outerShdw blurRad="38100" dist="38100" dir="2700000" algn="tl">
                    <a:srgbClr val="000000">
                      <a:alpha val="43137"/>
                    </a:srgbClr>
                  </a:outerShdw>
                </a:effectLst>
              </a:rPr>
            </a:br>
            <a:r>
              <a:rPr lang="pt-BR" sz="2000" b="1" dirty="0">
                <a:solidFill>
                  <a:srgbClr val="FFFF00"/>
                </a:solidFill>
                <a:effectLst>
                  <a:outerShdw blurRad="38100" dist="38100" dir="2700000" algn="tl">
                    <a:srgbClr val="000000">
                      <a:alpha val="43137"/>
                    </a:srgbClr>
                  </a:outerShdw>
                </a:effectLst>
              </a:rPr>
              <a:t/>
            </a:r>
            <a:br>
              <a:rPr lang="pt-BR" sz="2000" b="1" dirty="0">
                <a:solidFill>
                  <a:srgbClr val="FFFF00"/>
                </a:solidFill>
                <a:effectLst>
                  <a:outerShdw blurRad="38100" dist="38100" dir="2700000" algn="tl">
                    <a:srgbClr val="000000">
                      <a:alpha val="43137"/>
                    </a:srgbClr>
                  </a:outerShdw>
                </a:effectLst>
              </a:rPr>
            </a:br>
            <a:r>
              <a:rPr lang="pt-BR" sz="2000" b="1" dirty="0">
                <a:solidFill>
                  <a:srgbClr val="FFFF00"/>
                </a:solidFill>
                <a:effectLst>
                  <a:outerShdw blurRad="38100" dist="38100" dir="2700000" algn="tl">
                    <a:srgbClr val="000000">
                      <a:alpha val="43137"/>
                    </a:srgbClr>
                  </a:outerShdw>
                </a:effectLst>
              </a:rPr>
              <a:t>Simplesmente abra sua Bíblia e leia-a. Leia livros da Bíblia para sua família, um capítulo de cada vez</a:t>
            </a:r>
            <a:r>
              <a:rPr lang="pt-BR" sz="2000" b="1" dirty="0" smtClean="0">
                <a:solidFill>
                  <a:srgbClr val="FFFF00"/>
                </a:solidFill>
                <a:effectLst>
                  <a:outerShdw blurRad="38100" dist="38100" dir="2700000" algn="tl">
                    <a:srgbClr val="000000">
                      <a:alpha val="43137"/>
                    </a:srgbClr>
                  </a:outerShdw>
                </a:effectLst>
              </a:rPr>
              <a:t>.</a:t>
            </a:r>
            <a:r>
              <a:rPr lang="pt-BR" sz="2000" b="1" dirty="0">
                <a:solidFill>
                  <a:srgbClr val="FFFF00"/>
                </a:solidFill>
                <a:effectLst>
                  <a:outerShdw blurRad="38100" dist="38100" dir="2700000" algn="tl">
                    <a:srgbClr val="000000">
                      <a:alpha val="43137"/>
                    </a:srgbClr>
                  </a:outerShdw>
                </a:effectLst>
              </a:rPr>
              <a:t/>
            </a:r>
            <a:br>
              <a:rPr lang="pt-BR" sz="2000" b="1" dirty="0">
                <a:solidFill>
                  <a:srgbClr val="FFFF00"/>
                </a:solidFill>
                <a:effectLst>
                  <a:outerShdw blurRad="38100" dist="38100" dir="2700000" algn="tl">
                    <a:srgbClr val="000000">
                      <a:alpha val="43137"/>
                    </a:srgbClr>
                  </a:outerShdw>
                </a:effectLst>
              </a:rPr>
            </a:br>
            <a:r>
              <a:rPr lang="pt-BR" sz="2000" b="1" dirty="0">
                <a:solidFill>
                  <a:srgbClr val="FFFF00"/>
                </a:solidFill>
                <a:effectLst>
                  <a:outerShdw blurRad="38100" dist="38100" dir="2700000" algn="tl">
                    <a:srgbClr val="000000">
                      <a:alpha val="43137"/>
                    </a:srgbClr>
                  </a:outerShdw>
                </a:effectLst>
              </a:rPr>
              <a:t/>
            </a:r>
            <a:br>
              <a:rPr lang="pt-BR" sz="2000" b="1" dirty="0">
                <a:solidFill>
                  <a:srgbClr val="FFFF00"/>
                </a:solidFill>
                <a:effectLst>
                  <a:outerShdw blurRad="38100" dist="38100" dir="2700000" algn="tl">
                    <a:srgbClr val="000000">
                      <a:alpha val="43137"/>
                    </a:srgbClr>
                  </a:outerShdw>
                </a:effectLst>
              </a:rPr>
            </a:br>
            <a:r>
              <a:rPr lang="pt-BR" sz="2000" b="1" dirty="0">
                <a:solidFill>
                  <a:srgbClr val="FFFF00"/>
                </a:solidFill>
                <a:effectLst>
                  <a:outerShdw blurRad="38100" dist="38100" dir="2700000" algn="tl">
                    <a:srgbClr val="000000">
                      <a:alpha val="43137"/>
                    </a:srgbClr>
                  </a:outerShdw>
                </a:effectLst>
              </a:rPr>
              <a:t>Pesquise o que a passagem significa para todos os tempos? Como essa passagem se aplica a nós como indivíduos, como família e como igreja?</a:t>
            </a:r>
            <a:br>
              <a:rPr lang="pt-BR" sz="2000" b="1" dirty="0">
                <a:solidFill>
                  <a:srgbClr val="FFFF00"/>
                </a:solidFill>
                <a:effectLst>
                  <a:outerShdw blurRad="38100" dist="38100" dir="2700000" algn="tl">
                    <a:srgbClr val="000000">
                      <a:alpha val="43137"/>
                    </a:srgbClr>
                  </a:outerShdw>
                </a:effectLst>
              </a:rPr>
            </a:br>
            <a:r>
              <a:rPr lang="pt-BR" sz="2000" b="1" dirty="0">
                <a:solidFill>
                  <a:srgbClr val="FFFF00"/>
                </a:solidFill>
                <a:effectLst>
                  <a:outerShdw blurRad="38100" dist="38100" dir="2700000" algn="tl">
                    <a:srgbClr val="000000">
                      <a:alpha val="43137"/>
                    </a:srgbClr>
                  </a:outerShdw>
                </a:effectLst>
              </a:rPr>
              <a:t>Sinta-se à vontade para permitir que outras pessoas da Família leiam também, mas sempre Bíblia pronta. </a:t>
            </a:r>
            <a:br>
              <a:rPr lang="pt-BR" sz="2000" b="1" dirty="0">
                <a:solidFill>
                  <a:srgbClr val="FFFF00"/>
                </a:solidFill>
                <a:effectLst>
                  <a:outerShdw blurRad="38100" dist="38100" dir="2700000" algn="tl">
                    <a:srgbClr val="000000">
                      <a:alpha val="43137"/>
                    </a:srgbClr>
                  </a:outerShdw>
                </a:effectLst>
              </a:rPr>
            </a:br>
            <a:r>
              <a:rPr lang="pt-BR" sz="2000" b="1" dirty="0">
                <a:solidFill>
                  <a:srgbClr val="FFFF00"/>
                </a:solidFill>
                <a:effectLst>
                  <a:outerShdw blurRad="38100" dist="38100" dir="2700000" algn="tl">
                    <a:srgbClr val="000000">
                      <a:alpha val="43137"/>
                    </a:srgbClr>
                  </a:outerShdw>
                </a:effectLst>
              </a:rPr>
              <a:t/>
            </a:r>
            <a:br>
              <a:rPr lang="pt-BR" sz="2000" b="1" dirty="0">
                <a:solidFill>
                  <a:srgbClr val="FFFF00"/>
                </a:solidFill>
                <a:effectLst>
                  <a:outerShdw blurRad="38100" dist="38100" dir="2700000" algn="tl">
                    <a:srgbClr val="000000">
                      <a:alpha val="43137"/>
                    </a:srgbClr>
                  </a:outerShdw>
                </a:effectLst>
              </a:rPr>
            </a:br>
            <a:r>
              <a:rPr lang="pt-BR" sz="2000" b="1" dirty="0">
                <a:solidFill>
                  <a:srgbClr val="FFFF00"/>
                </a:solidFill>
                <a:effectLst>
                  <a:outerShdw blurRad="38100" dist="38100" dir="2700000" algn="tl">
                    <a:srgbClr val="000000">
                      <a:alpha val="43137"/>
                    </a:srgbClr>
                  </a:outerShdw>
                </a:effectLst>
              </a:rPr>
              <a:t>Memorização das Escrituras será útil não apenas para as crianças, mas também para os pais.</a:t>
            </a:r>
          </a:p>
        </p:txBody>
      </p:sp>
    </p:spTree>
    <p:extLst>
      <p:ext uri="{BB962C8B-B14F-4D97-AF65-F5344CB8AC3E}">
        <p14:creationId xmlns:p14="http://schemas.microsoft.com/office/powerpoint/2010/main" val="3252345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618663"/>
            <a:ext cx="8825658" cy="1557867"/>
          </a:xfrm>
        </p:spPr>
        <p:txBody>
          <a:bodyPr/>
          <a:lstStyle/>
          <a:p>
            <a:pPr marL="685800" indent="-685800">
              <a:buFont typeface="Wingdings" panose="05000000000000000000" pitchFamily="2" charset="2"/>
              <a:buChar char="q"/>
            </a:pPr>
            <a:r>
              <a:rPr lang="pt-BR" b="1" dirty="0" smtClean="0">
                <a:effectLst>
                  <a:outerShdw blurRad="38100" dist="38100" dir="2700000" algn="tl">
                    <a:srgbClr val="000000">
                      <a:alpha val="43137"/>
                    </a:srgbClr>
                  </a:outerShdw>
                </a:effectLst>
              </a:rPr>
              <a:t>IDEIAS PARA O MINISTÉRIO DA FAMÍLIA</a:t>
            </a:r>
            <a:endParaRPr lang="pt-BR" b="1"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1154955" y="2176530"/>
            <a:ext cx="8825658" cy="4314422"/>
          </a:xfrm>
        </p:spPr>
        <p:txBody>
          <a:bodyPr>
            <a:normAutofit fontScale="77500" lnSpcReduction="20000"/>
          </a:bodyPr>
          <a:lstStyle/>
          <a:p>
            <a:pPr marL="285750" indent="-285750">
              <a:buFont typeface="Wingdings" panose="05000000000000000000" pitchFamily="2" charset="2"/>
              <a:buChar char="Ø"/>
            </a:pPr>
            <a:r>
              <a:rPr lang="pt-BR" sz="3000" b="1" dirty="0" smtClean="0">
                <a:solidFill>
                  <a:srgbClr val="FFFF00"/>
                </a:solidFill>
                <a:effectLst>
                  <a:outerShdw blurRad="38100" dist="38100" dir="2700000" algn="tl">
                    <a:srgbClr val="000000">
                      <a:alpha val="43137"/>
                    </a:srgbClr>
                  </a:outerShdw>
                </a:effectLst>
              </a:rPr>
              <a:t>DIA DA FAMÍLIA</a:t>
            </a:r>
          </a:p>
          <a:p>
            <a:pPr marL="285750" indent="-285750">
              <a:buFont typeface="Wingdings" panose="05000000000000000000" pitchFamily="2" charset="2"/>
              <a:buChar char="Ø"/>
            </a:pPr>
            <a:r>
              <a:rPr lang="pt-BR" sz="3000" b="1" dirty="0" smtClean="0">
                <a:solidFill>
                  <a:srgbClr val="FFFF00"/>
                </a:solidFill>
                <a:effectLst>
                  <a:outerShdw blurRad="38100" dist="38100" dir="2700000" algn="tl">
                    <a:srgbClr val="000000">
                      <a:alpha val="43137"/>
                    </a:srgbClr>
                  </a:outerShdw>
                </a:effectLst>
              </a:rPr>
              <a:t>ESCOLA SABATINA COM FAMÍLIAS</a:t>
            </a:r>
          </a:p>
          <a:p>
            <a:pPr marL="285750" indent="-285750">
              <a:buFont typeface="Wingdings" panose="05000000000000000000" pitchFamily="2" charset="2"/>
              <a:buChar char="Ø"/>
            </a:pPr>
            <a:r>
              <a:rPr lang="pt-BR" sz="3000" b="1" dirty="0" smtClean="0">
                <a:solidFill>
                  <a:srgbClr val="FFFF00"/>
                </a:solidFill>
                <a:effectLst>
                  <a:outerShdw blurRad="38100" dist="38100" dir="2700000" algn="tl">
                    <a:srgbClr val="000000">
                      <a:alpha val="43137"/>
                    </a:srgbClr>
                  </a:outerShdw>
                </a:effectLst>
              </a:rPr>
              <a:t>ENCONTRO DE CASAL MENSAL OU UM VEZ POR TRIMESTRE</a:t>
            </a:r>
          </a:p>
          <a:p>
            <a:pPr marL="285750" indent="-285750">
              <a:buFont typeface="Wingdings" panose="05000000000000000000" pitchFamily="2" charset="2"/>
              <a:buChar char="Ø"/>
            </a:pPr>
            <a:r>
              <a:rPr lang="pt-BR" sz="3000" b="1" dirty="0" smtClean="0">
                <a:solidFill>
                  <a:srgbClr val="FFFF00"/>
                </a:solidFill>
                <a:effectLst>
                  <a:outerShdw blurRad="38100" dist="38100" dir="2700000" algn="tl">
                    <a:srgbClr val="000000">
                      <a:alpha val="43137"/>
                    </a:srgbClr>
                  </a:outerShdw>
                </a:effectLst>
              </a:rPr>
              <a:t>ENCONTRO DE PAIS</a:t>
            </a:r>
          </a:p>
          <a:p>
            <a:pPr marL="285750" indent="-285750">
              <a:buFont typeface="Wingdings" panose="05000000000000000000" pitchFamily="2" charset="2"/>
              <a:buChar char="Ø"/>
            </a:pPr>
            <a:r>
              <a:rPr lang="pt-BR" sz="3000" b="1" dirty="0" smtClean="0">
                <a:solidFill>
                  <a:srgbClr val="FFFF00"/>
                </a:solidFill>
                <a:effectLst>
                  <a:outerShdw blurRad="38100" dist="38100" dir="2700000" algn="tl">
                    <a:srgbClr val="000000">
                      <a:alpha val="43137"/>
                    </a:srgbClr>
                  </a:outerShdw>
                </a:effectLst>
              </a:rPr>
              <a:t>VISITAÇÃO AS FAMÍLIAS</a:t>
            </a:r>
          </a:p>
          <a:p>
            <a:pPr marL="285750" indent="-285750">
              <a:buFont typeface="Wingdings" panose="05000000000000000000" pitchFamily="2" charset="2"/>
              <a:buChar char="Ø"/>
            </a:pPr>
            <a:r>
              <a:rPr lang="pt-BR" sz="3000" b="1" dirty="0" smtClean="0">
                <a:solidFill>
                  <a:srgbClr val="FFFF00"/>
                </a:solidFill>
                <a:effectLst>
                  <a:outerShdw blurRad="38100" dist="38100" dir="2700000" algn="tl">
                    <a:srgbClr val="000000">
                      <a:alpha val="43137"/>
                    </a:srgbClr>
                  </a:outerShdw>
                </a:effectLst>
              </a:rPr>
              <a:t>PROJETO: CELULAR DE ORAÇÃO</a:t>
            </a:r>
          </a:p>
          <a:p>
            <a:pPr marL="285750" indent="-285750">
              <a:buFont typeface="Wingdings" panose="05000000000000000000" pitchFamily="2" charset="2"/>
              <a:buChar char="Ø"/>
            </a:pPr>
            <a:r>
              <a:rPr lang="pt-BR" sz="3000" b="1" dirty="0" smtClean="0">
                <a:solidFill>
                  <a:srgbClr val="FFFF00"/>
                </a:solidFill>
                <a:effectLst>
                  <a:outerShdw blurRad="38100" dist="38100" dir="2700000" algn="tl">
                    <a:srgbClr val="000000">
                      <a:alpha val="43137"/>
                    </a:srgbClr>
                  </a:outerShdw>
                </a:effectLst>
              </a:rPr>
              <a:t>PROJETO: FAMÍLIAS DE ORAÇÃO</a:t>
            </a:r>
          </a:p>
          <a:p>
            <a:pPr marL="285750" indent="-285750">
              <a:buFont typeface="Wingdings" panose="05000000000000000000" pitchFamily="2" charset="2"/>
              <a:buChar char="Ø"/>
            </a:pPr>
            <a:r>
              <a:rPr lang="pt-BR" sz="3000" b="1" dirty="0" smtClean="0">
                <a:solidFill>
                  <a:srgbClr val="FFFF00"/>
                </a:solidFill>
                <a:effectLst>
                  <a:outerShdw blurRad="38100" dist="38100" dir="2700000" algn="tl">
                    <a:srgbClr val="000000">
                      <a:alpha val="43137"/>
                    </a:srgbClr>
                  </a:outerShdw>
                </a:effectLst>
              </a:rPr>
              <a:t>PROJETO: RECORDAR É VIVER (IDOSOS)</a:t>
            </a:r>
          </a:p>
          <a:p>
            <a:pPr marL="285750" indent="-285750">
              <a:buFont typeface="Wingdings" panose="05000000000000000000" pitchFamily="2" charset="2"/>
              <a:buChar char="Ø"/>
            </a:pPr>
            <a:r>
              <a:rPr lang="pt-BR" sz="3000" b="1" dirty="0">
                <a:solidFill>
                  <a:srgbClr val="FFFF00"/>
                </a:solidFill>
                <a:effectLst>
                  <a:outerShdw blurRad="38100" dist="38100" dir="2700000" algn="tl">
                    <a:srgbClr val="000000">
                      <a:alpha val="43137"/>
                    </a:srgbClr>
                  </a:outerShdw>
                </a:effectLst>
              </a:rPr>
              <a:t>ANIVERSARIANTES DE CASAMENTO</a:t>
            </a:r>
            <a:br>
              <a:rPr lang="pt-BR" sz="3000" b="1" dirty="0">
                <a:solidFill>
                  <a:srgbClr val="FFFF00"/>
                </a:solidFill>
                <a:effectLst>
                  <a:outerShdw blurRad="38100" dist="38100" dir="2700000" algn="tl">
                    <a:srgbClr val="000000">
                      <a:alpha val="43137"/>
                    </a:srgbClr>
                  </a:outerShdw>
                </a:effectLst>
              </a:rPr>
            </a:br>
            <a:r>
              <a:rPr lang="pt-BR" b="1" dirty="0">
                <a:solidFill>
                  <a:srgbClr val="FFFF00"/>
                </a:solidFill>
                <a:effectLst>
                  <a:outerShdw blurRad="38100" dist="38100" dir="2700000" algn="tl">
                    <a:srgbClr val="000000">
                      <a:alpha val="43137"/>
                    </a:srgbClr>
                  </a:outerShdw>
                </a:effectLst>
              </a:rPr>
              <a:t/>
            </a:r>
            <a:br>
              <a:rPr lang="pt-BR" b="1" dirty="0">
                <a:solidFill>
                  <a:srgbClr val="FFFF00"/>
                </a:solidFill>
                <a:effectLst>
                  <a:outerShdw blurRad="38100" dist="38100" dir="2700000" algn="tl">
                    <a:srgbClr val="000000">
                      <a:alpha val="43137"/>
                    </a:srgbClr>
                  </a:outerShdw>
                </a:effectLst>
              </a:rPr>
            </a:br>
            <a:endParaRPr lang="pt-BR" b="1" dirty="0" smtClean="0">
              <a:solidFill>
                <a:srgbClr val="FFFF00"/>
              </a:solidFill>
              <a:effectLst>
                <a:outerShdw blurRad="38100" dist="38100" dir="2700000" algn="tl">
                  <a:srgbClr val="000000">
                    <a:alpha val="43137"/>
                  </a:srgbClr>
                </a:outerShdw>
              </a:effectLst>
            </a:endParaRPr>
          </a:p>
          <a:p>
            <a:pPr marL="285750" indent="-285750">
              <a:buFont typeface="Wingdings" panose="05000000000000000000" pitchFamily="2" charset="2"/>
              <a:buChar char="Ø"/>
            </a:pPr>
            <a:endParaRPr lang="pt-B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559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53792" y="734095"/>
            <a:ext cx="10985677" cy="3953815"/>
          </a:xfrm>
        </p:spPr>
        <p:txBody>
          <a:bodyPr/>
          <a:lstStyle/>
          <a:p>
            <a:pPr marL="285750" indent="-285750">
              <a:buFont typeface="Wingdings" panose="05000000000000000000" pitchFamily="2" charset="2"/>
              <a:buChar char="Ø"/>
            </a:pPr>
            <a:r>
              <a:rPr lang="pt-BR" sz="8800" b="1" dirty="0" smtClean="0">
                <a:solidFill>
                  <a:srgbClr val="FFFF00"/>
                </a:solidFill>
                <a:effectLst>
                  <a:outerShdw blurRad="38100" dist="38100" dir="2700000" algn="tl">
                    <a:srgbClr val="000000">
                      <a:alpha val="43137"/>
                    </a:srgbClr>
                  </a:outerShdw>
                </a:effectLst>
              </a:rPr>
              <a:t>ALGUMAS FOTOS COM IDEIAS...</a:t>
            </a:r>
            <a:endParaRPr lang="pt-BR" sz="8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8374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552" y="708337"/>
            <a:ext cx="4275786" cy="5460642"/>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5188" y="708336"/>
            <a:ext cx="4610905" cy="5460643"/>
          </a:xfrm>
          <a:prstGeom prst="rect">
            <a:avLst/>
          </a:prstGeom>
        </p:spPr>
      </p:pic>
    </p:spTree>
    <p:extLst>
      <p:ext uri="{BB962C8B-B14F-4D97-AF65-F5344CB8AC3E}">
        <p14:creationId xmlns:p14="http://schemas.microsoft.com/office/powerpoint/2010/main" val="36041105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 Sala da Diretoria">
  <a:themeElements>
    <a:clrScheme name="Íon - Sala da Diretoria">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Íon - Sala da Diretori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 Sala da Diretori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141</TotalTime>
  <Words>101</Words>
  <Application>Microsoft Office PowerPoint</Application>
  <PresentationFormat>Widescreen</PresentationFormat>
  <Paragraphs>20</Paragraphs>
  <Slides>19</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19</vt:i4>
      </vt:variant>
    </vt:vector>
  </HeadingPairs>
  <TitlesOfParts>
    <vt:vector size="25" baseType="lpstr">
      <vt:lpstr>Arial</vt:lpstr>
      <vt:lpstr>Century Gothic</vt:lpstr>
      <vt:lpstr>Monotype Corsiva</vt:lpstr>
      <vt:lpstr>Wingdings</vt:lpstr>
      <vt:lpstr>Wingdings 3</vt:lpstr>
      <vt:lpstr>Íon - Sala da Diretoria</vt:lpstr>
      <vt:lpstr>MINISTÉRIO DA FAMÍLIA</vt:lpstr>
      <vt:lpstr>DICAS PARA CULTO FAMILIAR</vt:lpstr>
      <vt:lpstr>A devocional é formada, basicamente, por três elementos:   Louvor Oração e  Reflexão</vt:lpstr>
      <vt:lpstr> Louvor Em um culto doméstico não pode faltar o louvor.  Cante um hino ou uma canção cristã com sua família.  Pegue um hinário ou imprima as letras da internet e depois toque a música e cante junto. Se houver algum músico ou instrumento deixe que ele ministre. Você também pode usar aplicativos ou sites para acompanhar os cânticos.   Uma das maneiras mais simples de incorporar música no culto familiar é procurar essa música no YouTube com o seu smartphone e reproduzi-la.  Talvez você toque um instrumento ou um de seus filhos o toque.  Deixe os jovens e crianças participarem ativamente desses momentos.</vt:lpstr>
      <vt:lpstr> Oração Incentive todos a orarem.  - Adoração - dizendo a Deus como ele é maravilhoso. - Confissão - admitir nossos pecados a Deus. - Ação de Graças - expressando gratidão a Deus. - Súplica - pedir a Deus para suprir o que os outros e nós precisamos  Receba pedidos de oração de todos e depois ore.   Obviamente, não há prescrição definida para a oração no culto em família. Oração pela cura e conforto. Orações de adoração, confissão, ação de graças, e súplica (oração por necessidades).   Se seus filhos tiverem idade suficiente, peça a todos que orem por seus próprios pedidos. Outra opção é designar alguém para orar todos os dias. </vt:lpstr>
      <vt:lpstr>Reflexão O principal método para a devocional em um culto familiar é instruir nossas famílias nos caminhos do Senhor, como Ler a Bíblia.   Simplesmente abra sua Bíblia e leia-a. Leia livros da Bíblia para sua família, um capítulo de cada vez.  Pesquise o que a passagem significa para todos os tempos? Como essa passagem se aplica a nós como indivíduos, como família e como igreja? Sinta-se à vontade para permitir que outras pessoas da Família leiam também, mas sempre Bíblia pronta.   Memorização das Escrituras será útil não apenas para as crianças, mas também para os pais.</vt:lpstr>
      <vt:lpstr>IDEIAS PARA O MINISTÉRIO DA FAMÍLIA</vt:lpstr>
      <vt:lpstr>ALGUMAS FOTOS COM IDEIAS...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MINISTÉRIO DA FAMÍLIA</dc:title>
  <dc:creator>Fabricia Martins</dc:creator>
  <cp:lastModifiedBy>Fabricia Martins</cp:lastModifiedBy>
  <cp:revision>10</cp:revision>
  <dcterms:created xsi:type="dcterms:W3CDTF">2020-12-04T01:34:38Z</dcterms:created>
  <dcterms:modified xsi:type="dcterms:W3CDTF">2020-12-04T03:56:33Z</dcterms:modified>
</cp:coreProperties>
</file>