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71" r:id="rId6"/>
    <p:sldId id="262" r:id="rId7"/>
    <p:sldId id="268" r:id="rId8"/>
    <p:sldId id="275" r:id="rId9"/>
    <p:sldId id="264" r:id="rId10"/>
    <p:sldId id="276" r:id="rId11"/>
    <p:sldId id="270" r:id="rId12"/>
    <p:sldId id="273" r:id="rId13"/>
    <p:sldId id="267" r:id="rId14"/>
    <p:sldId id="25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FB8E-8985-4F87-A4ED-132183A6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80A68-876C-4415-8992-9AB7532EF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0FFF6-A901-48A3-A344-87459A6B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F4BB8-2C6E-4B1E-949A-EAEBCC40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D4F0A4-AEAF-4766-9399-35C6A14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E20AB-510E-4279-9AFE-BE22F9F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AF18D1-DEDA-45FD-97FF-C4A88F438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DA62CD-FAC2-4FC2-8965-675DFAED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B1D8F-5BAA-4F76-AE0F-82B0456D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177D5-34B8-409A-BBBE-334FEC56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46089-CAB7-49BE-A241-F4F93440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342F91-06DD-4FDF-9A8E-47073841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776F4C-D852-4DB9-A684-BF52016C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3C6F3-0E4C-4B69-8B8E-841C091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44378-D89D-4BF5-B3D6-DA1AAB8B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DA8D3-0767-4A42-87AB-39415045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A6B59-51C3-48F0-84A8-2973D16E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669EAA-85BD-4E35-AB49-6B99FBD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E3FE3-1364-480B-93B9-4928F658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4A2859-2277-4983-92C2-F04FF0F7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5E161-DE6C-4499-8517-494A9A83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346C85-3876-4BED-BEFB-EF1F6CD6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AD978-D56A-46C1-B0AD-F6415EB1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04E5A4-9169-4BED-B2B2-539977E4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A9C6C-B668-4251-96C7-76F54454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2B4A3-D356-481A-9C60-958A1D8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8D7A3E-2B49-4797-8AD6-55E5C798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3341A4-C6EB-4360-97B3-08750A754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01B7EC-3038-4E5B-9B9D-672C6D2C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966365-EB77-4770-9371-247BB0FA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6C3344-6236-4408-9E91-11213073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2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DDFC-19B3-4029-8D1F-D77E890E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364623-CD62-46FC-8766-914B00A2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991325-B8EA-494C-8CA1-13FCC0D7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5B8BE4-363A-41B7-AA56-16EDD675C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C35FE6-814D-461B-BDE6-788BCA978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666B1F-D284-435D-A79B-FE699412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9BF013-6785-4F57-A5D1-DCC0B85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4A7E09-F2E9-4BFA-9E34-52ED5719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C5FB-1543-4991-A907-83B753A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4B1161-071E-4086-8C0B-A3B4E42D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830D7-77E4-47FE-A6E4-60DA565A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8EF471-3365-46DD-8D1B-11411193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C352DB-0DCF-4974-8AE6-B56FD7A1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678740-D87F-4665-B203-55C96EE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0ACA5F-DC84-41F3-8421-74135A0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15D07-F333-47BA-AF53-846B7738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830AB-2CD8-4D3F-9E90-306EA33A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DA0B0-6B28-43EB-BDC4-6504F34A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25425B-3586-412A-A45F-59DAF3DC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D5F603-D62F-4F14-8BFA-97A1C6C0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B1177-5C65-4A1B-9CE1-3D58EE6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BFAE5-F639-4745-BF30-B99EEF6D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9321F8-5A58-409C-8807-03FC1C2D0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3BC7EB-3C59-4192-BB9D-1D3B0EC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6B938A-1EC3-4CF5-96EE-16AF02D9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28A4C-D82F-4B4F-8670-2DF8B0DE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3FBD4-A610-481E-8599-1DF9F8C7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57EA91-651A-4D99-8F9B-37A617C1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474EC-5745-473E-8045-4836576B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00D0B-AFBC-4A9D-8E50-5E559DC9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9B002-ECEB-4019-9360-0DBC2194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DD16D-C143-4B63-BAC6-27897CA66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9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1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67280" y="1483008"/>
            <a:ext cx="830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</a:t>
            </a:r>
            <a:r>
              <a:rPr lang="pt-BR" sz="2800" b="1" dirty="0"/>
              <a:t>. Quais os perigos de se unir em casamento a um descrente? (p. 81)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81200" y="161381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686560" y="2769071"/>
            <a:ext cx="8544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Não consegue olhar o que está nos bastidores e enxergar as armadilhas que Satanás está preparando para você. Ele quer induzi-la a agir de tal modo que possa obter fácil acesso, para atingi-la com suas flechas de tentações. Não lhe dê a menor vantagem. Enquanto Deus influencia a mente de Seus servos, Satanás atua por meio dos filhos da desobediência. 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51004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422400" y="2971800"/>
            <a:ext cx="8768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Não há ________ entre Cristo e Belial. Os dois não podem se ____________. Unir-se a um descrente é _____________ no terreno de Satanás. Você entristece o Espírito de Deus e perde Sua proteção. Poderia se permitir desvantagens tão terríveis na luta pela vida eterna?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8A5ED0-38F9-43FC-8D16-953903174AD1}"/>
              </a:ext>
            </a:extLst>
          </p:cNvPr>
          <p:cNvSpPr txBox="1"/>
          <p:nvPr/>
        </p:nvSpPr>
        <p:spPr>
          <a:xfrm>
            <a:off x="2641600" y="2976051"/>
            <a:ext cx="136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ACORDO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4958A2-A00D-44C7-8C82-4EFA02897B1D}"/>
              </a:ext>
            </a:extLst>
          </p:cNvPr>
          <p:cNvSpPr txBox="1"/>
          <p:nvPr/>
        </p:nvSpPr>
        <p:spPr>
          <a:xfrm>
            <a:off x="1422400" y="3333139"/>
            <a:ext cx="202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HARMONIZAR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B4E111-DEAA-4889-A676-477AB6B2F34B}"/>
              </a:ext>
            </a:extLst>
          </p:cNvPr>
          <p:cNvSpPr txBox="1"/>
          <p:nvPr/>
        </p:nvSpPr>
        <p:spPr>
          <a:xfrm>
            <a:off x="2367280" y="1483008"/>
            <a:ext cx="830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</a:t>
            </a:r>
            <a:r>
              <a:rPr lang="pt-BR" sz="2800" b="1" dirty="0"/>
              <a:t>. Quais os perigos de se unir em casamento a um descrente? (p. 81)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8B7AD35-A82C-4A67-B9DB-805EC8D1A727}"/>
              </a:ext>
            </a:extLst>
          </p:cNvPr>
          <p:cNvSpPr/>
          <p:nvPr/>
        </p:nvSpPr>
        <p:spPr>
          <a:xfrm>
            <a:off x="1981200" y="161381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BFB7C27-73E8-4ADB-9AD5-A8BFD971C8E1}"/>
              </a:ext>
            </a:extLst>
          </p:cNvPr>
          <p:cNvSpPr txBox="1"/>
          <p:nvPr/>
        </p:nvSpPr>
        <p:spPr>
          <a:xfrm>
            <a:off x="6847840" y="3351678"/>
            <a:ext cx="202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COLOCAR-SE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6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169160" y="1156965"/>
            <a:ext cx="818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baseline="0" dirty="0"/>
              <a:t>6</a:t>
            </a:r>
            <a:r>
              <a:rPr lang="pt-BR" sz="2400" b="1" dirty="0"/>
              <a:t>. Para o bem da sociedade, assim como para os mais elevados</a:t>
            </a:r>
          </a:p>
          <a:p>
            <a:r>
              <a:rPr lang="pt-BR" sz="2400" b="1" dirty="0"/>
              <a:t>interesses dos estudantes, que conselhos devem ser dados</a:t>
            </a:r>
          </a:p>
          <a:p>
            <a:r>
              <a:rPr lang="pt-BR" sz="2400" b="1" dirty="0"/>
              <a:t>aos jovens? (p. 81)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83080" y="12877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6840" y="2796715"/>
            <a:ext cx="8971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É _________ que eles não tentem escolher um companheiro para a vida ____________ seu caráter ainda não esteja desenvolvido e seu discernimento, amadurecido, e estejam ao mesmo tempo privados do cuidado e da orientação dos pais.</a:t>
            </a:r>
            <a:endParaRPr lang="pt-BR" sz="4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7EB0C-A7D8-401D-9D1A-A6059BFFF6FD}"/>
              </a:ext>
            </a:extLst>
          </p:cNvPr>
          <p:cNvSpPr txBox="1"/>
          <p:nvPr/>
        </p:nvSpPr>
        <p:spPr>
          <a:xfrm>
            <a:off x="1783080" y="2796715"/>
            <a:ext cx="1664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MELHOR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B19C2C-9512-4709-B9B4-D4FB10AD3CC5}"/>
              </a:ext>
            </a:extLst>
          </p:cNvPr>
          <p:cNvSpPr txBox="1"/>
          <p:nvPr/>
        </p:nvSpPr>
        <p:spPr>
          <a:xfrm>
            <a:off x="3590290" y="3225976"/>
            <a:ext cx="205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ENQUANTO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2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788160" y="2588325"/>
            <a:ext cx="8067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É fundamental a religião no lar. Só ela pode prevenir os graves erros que tantas vezes amarguram a vida conjugal. Unicamente onde Cristo reina pode haver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amor profundo, verdadeiro, altruísta. Então as duas pessoas se unirão, e as duas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vidas se harmonizarão.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2550160" y="2496885"/>
            <a:ext cx="6929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Anjos de Deus serão hóspedes no lar e santificarão o quarto matrimonial. A sensualidade vulgar será excluída. Os pensamentos serão dirigidos a Deus; a Ele se elevará a devoção do coração. (p. 80)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50391" y="1826012"/>
            <a:ext cx="70663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Os jovens cristãos devem ter muito cuidado na formação de amizades e na escolha</a:t>
            </a:r>
          </a:p>
          <a:p>
            <a:pPr algn="ctr"/>
            <a:r>
              <a:rPr lang="pt-BR" sz="2800" b="1" i="0" u="none" strike="noStrike" baseline="0" dirty="0"/>
              <a:t>de companheiros. [...] As amizades com incrédulos tendem a atrapalhar o serviço a</a:t>
            </a:r>
          </a:p>
          <a:p>
            <a:pPr algn="ctr"/>
            <a:r>
              <a:rPr lang="pt-BR" sz="2800" b="1" i="0" u="none" strike="noStrike" baseline="0" dirty="0"/>
              <a:t>Deus, e muitas pessoas são arruinadas por uniões infelizes, seja nos negócios ou no</a:t>
            </a:r>
          </a:p>
          <a:p>
            <a:pPr algn="ctr"/>
            <a:r>
              <a:rPr lang="pt-BR" sz="2800" b="1" i="0" u="none" strike="noStrike" baseline="0" dirty="0"/>
              <a:t>casamento, com aqueles que nunca poderão elevar ou enobrecer.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20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45919" y="2090172"/>
            <a:ext cx="8531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O povo de Deus nunca deve se aventurar a pisar em terreno proibido. O casamento entre crentes e</a:t>
            </a:r>
          </a:p>
          <a:p>
            <a:pPr algn="ctr"/>
            <a:r>
              <a:rPr lang="pt-BR" sz="2800" b="1" i="0" u="none" strike="noStrike" baseline="0" dirty="0"/>
              <a:t>incrédulos é proibido por Deus. Mas muitas vezes o coração não convertido segue seus próprios desejos e são realizados casamentos não aprovados</a:t>
            </a:r>
          </a:p>
          <a:p>
            <a:pPr algn="ctr"/>
            <a:r>
              <a:rPr lang="pt-BR" sz="2800" b="1" i="0" u="none" strike="noStrike" baseline="0" dirty="0"/>
              <a:t>pelo Senhor. (p. 78)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31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32000" y="1348957"/>
            <a:ext cx="855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1. Que cuidados deveriam ter aqueles que pretendem se casar? (p. 77)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47520" y="14909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403350" y="3055925"/>
            <a:ext cx="8925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Devem ____________ o modo de pensar e ______________ o caráter daquele com quem desejam unir sua vida. Cada passo em direção ao casamento deve ser caracterizado pela modéstia, simplicidade, sinceridade e pelo firme propósito de agradar e honrar a Deus. O casamento afeta a vida futura tanto neste mundo como no porvir.</a:t>
            </a:r>
            <a:endParaRPr lang="pt-BR" sz="3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3D3F9-7859-4E07-9BD1-757D4B890F0E}"/>
              </a:ext>
            </a:extLst>
          </p:cNvPr>
          <p:cNvSpPr txBox="1"/>
          <p:nvPr/>
        </p:nvSpPr>
        <p:spPr>
          <a:xfrm>
            <a:off x="2665730" y="2997220"/>
            <a:ext cx="147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AVALIAR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6AA515-7544-4E3D-95BD-A4E40736C1B1}"/>
              </a:ext>
            </a:extLst>
          </p:cNvPr>
          <p:cNvSpPr txBox="1"/>
          <p:nvPr/>
        </p:nvSpPr>
        <p:spPr>
          <a:xfrm>
            <a:off x="7156452" y="2997220"/>
            <a:ext cx="178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OBSERVAR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80920" y="1337449"/>
            <a:ext cx="805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2. Quais qualidades um jovem cristão deveria buscar ao escolher um(a) companheiro(a) para a vida? </a:t>
            </a:r>
          </a:p>
          <a:p>
            <a:pPr algn="just"/>
            <a:r>
              <a:rPr lang="pt-BR" sz="2800" b="1" dirty="0"/>
              <a:t>(p. 77)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849120" y="145524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1760" y="2910443"/>
            <a:ext cx="894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Que a jovem aceite como companheiro de vida unicamente aquele que tenha traços de _________ puros e nobres, que seja esforçado, _________ e ousado em suas aspirações, que _____ e respeite a Deus. Que o jovem procure para ficar ao seu lado alguém que esteja habilitada a assumir sua parte nas responsabilidades da vida, cuja influência o enobreça e aprimore, e que o faça feliz com seu amor.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7A1DDE-090F-41A4-BE84-EDF6B361236A}"/>
              </a:ext>
            </a:extLst>
          </p:cNvPr>
          <p:cNvSpPr txBox="1"/>
          <p:nvPr/>
        </p:nvSpPr>
        <p:spPr>
          <a:xfrm>
            <a:off x="4191000" y="3255883"/>
            <a:ext cx="136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CARÁTER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F09A3D-9E18-4CF1-9FD0-57B3BC89DFFC}"/>
              </a:ext>
            </a:extLst>
          </p:cNvPr>
          <p:cNvSpPr txBox="1"/>
          <p:nvPr/>
        </p:nvSpPr>
        <p:spPr>
          <a:xfrm>
            <a:off x="1460500" y="3644561"/>
            <a:ext cx="148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HONESTO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49645E4-2C96-4F62-8683-E1A2480B2679}"/>
              </a:ext>
            </a:extLst>
          </p:cNvPr>
          <p:cNvSpPr txBox="1"/>
          <p:nvPr/>
        </p:nvSpPr>
        <p:spPr>
          <a:xfrm>
            <a:off x="7180580" y="3644561"/>
            <a:ext cx="85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AME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448560" y="1416797"/>
            <a:ext cx="811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3</a:t>
            </a:r>
            <a:r>
              <a:rPr lang="pt-BR" sz="2800" b="1" dirty="0"/>
              <a:t>. Por que os namorados não devem ficar conversando até altas horas da noite? (p. 79)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2001520" y="1585074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66522" y="3132879"/>
            <a:ext cx="905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Isso não _______________ a Deus, mesmo que vocês dois sejam cristãos. Essas horas impróprias _____________ a saúde, incapacitam a mente para os deveres do dia seguinte e têm ____________ do mal. Meu irmão, espero que você tenha respeito próprio sufi ciente para evitar essa forma de namoro. Se deseja sinceramente a glória de Deus, você agirá com cuidado.</a:t>
            </a:r>
            <a:endParaRPr lang="pt-BR" sz="3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7778A-29C6-442B-9145-6A8CC22EAE27}"/>
              </a:ext>
            </a:extLst>
          </p:cNvPr>
          <p:cNvSpPr txBox="1"/>
          <p:nvPr/>
        </p:nvSpPr>
        <p:spPr>
          <a:xfrm>
            <a:off x="2743200" y="3082079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NÃO AGRADA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71AD541-4F75-4D4E-9418-9B90F7863CC3}"/>
              </a:ext>
            </a:extLst>
          </p:cNvPr>
          <p:cNvSpPr txBox="1"/>
          <p:nvPr/>
        </p:nvSpPr>
        <p:spPr>
          <a:xfrm>
            <a:off x="5389880" y="3449320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PREJUDICAM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9507282-BCC6-41FB-B5ED-9D58C766CC0D}"/>
              </a:ext>
            </a:extLst>
          </p:cNvPr>
          <p:cNvSpPr txBox="1"/>
          <p:nvPr/>
        </p:nvSpPr>
        <p:spPr>
          <a:xfrm>
            <a:off x="7432040" y="3817132"/>
            <a:ext cx="227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APARÊNCIA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6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96160" y="1186412"/>
            <a:ext cx="8148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4. Que perguntas a mulher deveria fazer antes de se casar? (p. 79, 80)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10080" y="1317217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270000" y="2493795"/>
            <a:ext cx="9174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Antes de se casar, toda mulher deveria perguntar se aquele com quem</a:t>
            </a:r>
          </a:p>
          <a:p>
            <a:pPr algn="just"/>
            <a:r>
              <a:rPr lang="pt-BR" sz="2400" dirty="0"/>
              <a:t>pretende unir seu destino é digno. Qual é o _____________ dele? Sua vida é pura? O __________ que ele expressa é nobre e elevado ou é simples emocionalismo? Tem ele os _________ de caráter que a tornarão feliz? Poderá encontrar verdadeira paz e alegria em seu amor? Terá liberdade para preservar sua individualidade, ou deverá submeter seu juízo e sua consciência ao controle do marido?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E2E45C-98A0-4D3C-ACFD-5D41C40BE444}"/>
              </a:ext>
            </a:extLst>
          </p:cNvPr>
          <p:cNvSpPr txBox="1"/>
          <p:nvPr/>
        </p:nvSpPr>
        <p:spPr>
          <a:xfrm>
            <a:off x="7335520" y="2793877"/>
            <a:ext cx="174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PASSADO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9D95A0-6218-4A89-B250-97A94459D0FF}"/>
              </a:ext>
            </a:extLst>
          </p:cNvPr>
          <p:cNvSpPr txBox="1"/>
          <p:nvPr/>
        </p:nvSpPr>
        <p:spPr>
          <a:xfrm>
            <a:off x="3637280" y="3167390"/>
            <a:ext cx="133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AMOR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075BD9-9310-4AEA-936F-22A5A4538FDE}"/>
              </a:ext>
            </a:extLst>
          </p:cNvPr>
          <p:cNvSpPr txBox="1"/>
          <p:nvPr/>
        </p:nvSpPr>
        <p:spPr>
          <a:xfrm>
            <a:off x="6451602" y="3540904"/>
            <a:ext cx="154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TRAÇOS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1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96160" y="1186412"/>
            <a:ext cx="8148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4. Que perguntas a mulher deveria fazer antes de se casar? (p. 79, 80)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10080" y="1317217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270000" y="2778490"/>
            <a:ext cx="9174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Como discípula de Cristo, ela não pertence a si mesma; foi comprada por alto preço. Ela honrará as reivindicações do Salvador como supremas? Seu corpo e mente, pensamentos e propósitos serão conservados puros e santos? Essas perguntas têm influência vital sobre o bem-estar de toda mulher que pretende se casar.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1576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882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50</cp:revision>
  <dcterms:created xsi:type="dcterms:W3CDTF">2020-10-27T17:59:30Z</dcterms:created>
  <dcterms:modified xsi:type="dcterms:W3CDTF">2020-11-03T17:13:39Z</dcterms:modified>
</cp:coreProperties>
</file>