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</a:t>
            </a:r>
            <a:r>
              <a:rPr lang="pt-BR" sz="2800" b="1" dirty="0"/>
              <a:t>. Qual é o perigo da idolatria do vestuário e da moda? (p. 34)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05560" y="2623806"/>
            <a:ext cx="897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Essa idolatria do vestuário ___________ tudo que é humilde, manso e amável no caráter. ______________ as horas preciosas que deveriam ser dedicadas à meditação, ao exame interior e ao estudo da Palavra de Deus com oração. Na Palavra de Deus, a Inspiração registrou lições especialmente para nossa orientação.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6192520" y="2611478"/>
            <a:ext cx="151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DESTRÓI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7559040" y="3060836"/>
            <a:ext cx="17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CONSOME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416805"/>
            <a:ext cx="8199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O vestuário deve ter a graça, a beleza e a conveniência da simplicidade natural. Cristo nos advertiu contra o orgulho da vida, mas não contra sua graça e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beleza naturais. Apontou às flores do campo, ao lírio desabrochando em sua pureza, e disse: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467605"/>
            <a:ext cx="8199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“Nem Salomão, em todo o seu esplendor, vestiu-se como um deles” (</a:t>
            </a:r>
            <a:r>
              <a:rPr lang="pt-BR" sz="2800" i="1" u="none" strike="noStrike" baseline="0" dirty="0" err="1">
                <a:solidFill>
                  <a:schemeClr val="bg2">
                    <a:lumMod val="10000"/>
                  </a:schemeClr>
                </a:solidFill>
              </a:rPr>
              <a:t>Mt</a:t>
            </a:r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 6:29). Assim, por meio das coisas da natureza, Cristo ilustrou a beleza que o Céu valoriza, a graça modesta, a simplicidade, a pureza, a conveniência, que tornariam nossas roupas 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agradáveis a Ele. (p. 29, 30)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5919" y="2090172"/>
            <a:ext cx="8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Muitos se enganam ao pensar que beleza e roupas chamativas farão com que obtenham a consideração do mundo. Ao contrário, os atrativos que consistem</a:t>
            </a:r>
          </a:p>
          <a:p>
            <a:pPr algn="ctr"/>
            <a:r>
              <a:rPr lang="pt-BR" sz="2800" b="1" i="0" u="none" strike="noStrike" baseline="0" dirty="0"/>
              <a:t>apenas nos adornos exteriores são superficiais e mutáveis; não se pode confiar neles. O adorno que Cristo aprecia em Seus seguidores nunca desaparecerá.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50951" y="2090172"/>
            <a:ext cx="827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Ele diz: “A beleza de vocês não deve estar nos enfeites exteriores, como cabelos trançados e joias de ouro ou roupas finas. Ao contrário, esteja no ser interior, que não perece, beleza demonstrada num espírito dócil e tranquilo, o que é de grande valor para Deus” </a:t>
            </a:r>
          </a:p>
          <a:p>
            <a:pPr algn="ctr"/>
            <a:r>
              <a:rPr lang="pt-BR" sz="2800" b="1" i="0" u="none" strike="noStrike" baseline="0" dirty="0"/>
              <a:t>(1Pe 3:3, 4). (p. 25)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Por que é importante que jovens e crianças sejam orientados a cuidar de sua forma de agir e falar? (p. 25)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39240" y="2662829"/>
            <a:ext cx="8925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É importante que crianças e jovens sejam orientados a cuidar de suas palavras e ações, porque seu modo de agir ______________ luz ou sombra, não apenas em seu próprio lar, mas também sobre ______________ com quem entram em contato.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A8A6F7-6CDF-4473-BA9B-989286E609D0}"/>
              </a:ext>
            </a:extLst>
          </p:cNvPr>
          <p:cNvSpPr txBox="1"/>
          <p:nvPr/>
        </p:nvSpPr>
        <p:spPr>
          <a:xfrm>
            <a:off x="5697220" y="3936063"/>
            <a:ext cx="135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TODOS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2049780" y="350428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PRODUZ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1080" y="1005014"/>
            <a:ext cx="848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2. Seguidores de Cristo são representados como o sal da Terra</a:t>
            </a:r>
          </a:p>
          <a:p>
            <a:pPr algn="just"/>
            <a:r>
              <a:rPr lang="pt-BR" sz="2400" b="1" dirty="0"/>
              <a:t>e a luz do mundo. Porém muitos que se dizem cristãos são</a:t>
            </a:r>
          </a:p>
          <a:p>
            <a:pPr algn="just"/>
            <a:r>
              <a:rPr lang="pt-BR" sz="2400" b="1" dirty="0"/>
              <a:t>descuidados com suas atitudes e aparência. Como deveria ser</a:t>
            </a:r>
          </a:p>
          <a:p>
            <a:pPr algn="just"/>
            <a:r>
              <a:rPr lang="pt-BR" sz="2400" b="1" dirty="0"/>
              <a:t>o jovem verdadeiramente cristão? (p. 27, 28)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59280" y="1122808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25600" y="2759392"/>
            <a:ext cx="894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Os cristãos mantêm conversas de alto nível e, embora acreditem ser</a:t>
            </a:r>
          </a:p>
          <a:p>
            <a:pPr algn="just"/>
            <a:r>
              <a:rPr lang="pt-BR" sz="2400" dirty="0"/>
              <a:t>pecado concordar com a bajulação tola, são _________, amáveis e bondosos. Suas _________ são sinceras e verdadeiras. São fiéis na maneira de tratar seus irmãos e o mundo. Evitam excessos e exibição na maneira de se vestir, mas suas roupas são asseadas, não extravagantes, discretas, bem alinhadas e de bom gosto. Eles têm ainda um _________ especial para se vestir de maneira a demonstrar respeito sagrado pelo santo sábado e pela adoração a Deus.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7609840" y="3122553"/>
            <a:ext cx="171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CORTESES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3774440" y="3487983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PALAVRAS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83CC50-C286-46E2-BEFA-15817260E1BB}"/>
              </a:ext>
            </a:extLst>
          </p:cNvPr>
          <p:cNvSpPr txBox="1"/>
          <p:nvPr/>
        </p:nvSpPr>
        <p:spPr>
          <a:xfrm>
            <a:off x="2997200" y="4979211"/>
            <a:ext cx="208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CUIDADO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35000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</a:t>
            </a:r>
            <a:r>
              <a:rPr lang="pt-BR" sz="2800" b="1" dirty="0"/>
              <a:t>. Como deveria ser o vestuário do jovem cristão? </a:t>
            </a:r>
          </a:p>
          <a:p>
            <a:r>
              <a:rPr lang="pt-BR" sz="2800" b="1" dirty="0"/>
              <a:t>(p. 29)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48081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13840" y="2509854"/>
            <a:ext cx="905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Nossa roupa, embora __________ e ________, deve ser de boa qualidade, de cores apropriadas e adequadas ao uso. Deve ser escolhida mais pela durabilidade do que pela aparência. Deve aquecer e dar proteção adequada. A mulher sábia descrita em Provérbios, “quando faz muito frio, não se preocupa, porque a sua família tem agasalhos para vestir” (</a:t>
            </a:r>
            <a:r>
              <a:rPr lang="pt-BR" sz="2800" dirty="0" err="1"/>
              <a:t>Pv</a:t>
            </a:r>
            <a:r>
              <a:rPr lang="pt-BR" sz="2800" dirty="0"/>
              <a:t> 31:21). […] O vestuário deve ser __________ em todos os aspectos.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7122160" y="2510188"/>
            <a:ext cx="148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SIMPLES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4909820" y="2520348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MODESTA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5B0308-258B-4FFA-9440-4383D1AF719A}"/>
              </a:ext>
            </a:extLst>
          </p:cNvPr>
          <p:cNvSpPr txBox="1"/>
          <p:nvPr/>
        </p:nvSpPr>
        <p:spPr>
          <a:xfrm>
            <a:off x="6868160" y="5070356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SAUDÁVEL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7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O bom gosto no vestuário deve ser condenado</a:t>
            </a:r>
          </a:p>
          <a:p>
            <a:r>
              <a:rPr lang="pt-BR" sz="2400" b="1" dirty="0"/>
              <a:t>e desprezado? O que acontece quando o cristão,</a:t>
            </a:r>
          </a:p>
          <a:p>
            <a:r>
              <a:rPr lang="pt-BR" sz="2400" b="1" dirty="0"/>
              <a:t>em especial o jovem, é negligente em seu vestuário? (p. 30)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066800" y="2519863"/>
            <a:ext cx="917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Não desaprovamos o asseio no vestuário. O bom gosto _____ deve ser desprezado ou condenado. Se confirmada, nossa fé nos levará a ser tão simples no vestir e zelosos de obras, que seremos vistos como diferentes. Mas quando perdemos o gosto pela ordem e o asseio no vestir, praticamente ____________ a verdade; porque a verdade nunca degrada, e sim eleva. Quando os cristãos são negligentes em seu vestuário e são grosseiros e rudes em suas maneiras, sua influência</a:t>
            </a:r>
          </a:p>
          <a:p>
            <a:pPr algn="just"/>
            <a:r>
              <a:rPr lang="pt-BR" sz="2400" dirty="0"/>
              <a:t>___________ a verdade. […] Todo o Céu está notando a influência diária exercida sobre o mundo por aqueles que se dizem seguidores de Cristo.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8163560" y="2466179"/>
            <a:ext cx="9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NÃO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3759200" y="3919949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DEIXAMOS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20E8093-8DDB-4A5A-AB53-05F720B469D0}"/>
              </a:ext>
            </a:extLst>
          </p:cNvPr>
          <p:cNvSpPr txBox="1"/>
          <p:nvPr/>
        </p:nvSpPr>
        <p:spPr>
          <a:xfrm>
            <a:off x="1066800" y="5024807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PREJUDICA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Onde verdadeiramente deveria estar a beleza do jovem? (p. 30, 34)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42720" y="3154101"/>
            <a:ext cx="912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“A beleza de vocês não deve estar nos enfeites exteriores, como cabelos</a:t>
            </a:r>
          </a:p>
          <a:p>
            <a:pPr algn="just"/>
            <a:r>
              <a:rPr lang="pt-BR" sz="2400" dirty="0"/>
              <a:t>trançados e joias de ouro ou roupas finas. Ao contrário, esteja no ser</a:t>
            </a:r>
          </a:p>
          <a:p>
            <a:pPr algn="just"/>
            <a:r>
              <a:rPr lang="pt-BR" sz="2400" dirty="0"/>
              <a:t>_________, que não perece, beleza demonstrada num ________ dócil e tranquilo, o que é de grande valor para Deus” (1Pe 3:3, 4). […] Satanás está sempre inventando modas que só podem ser seguidas por meio do sacrifício de dinheiro, tempo e saúde.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1544320" y="388723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INTERIOR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3E7EC5-5EE4-475B-BA47-BAC7457D4983}"/>
              </a:ext>
            </a:extLst>
          </p:cNvPr>
          <p:cNvSpPr txBox="1"/>
          <p:nvPr/>
        </p:nvSpPr>
        <p:spPr>
          <a:xfrm>
            <a:off x="8346440" y="3893356"/>
            <a:ext cx="13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ESPÍRITO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879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25</cp:revision>
  <dcterms:created xsi:type="dcterms:W3CDTF">2020-10-27T17:59:30Z</dcterms:created>
  <dcterms:modified xsi:type="dcterms:W3CDTF">2020-11-03T16:52:16Z</dcterms:modified>
</cp:coreProperties>
</file>