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6. Que evento ocorre quando o jovem ou qualquer ser humano canta, com o coração e o entendimento, para adorar a Deus? (p. 22)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22400" y="3712901"/>
            <a:ext cx="897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Quando os seres humanos cantam com o coração e o entendimento,</a:t>
            </a:r>
            <a:r>
              <a:rPr lang="pt-BR" sz="2800" b="0" i="0" u="none" strike="noStrike" dirty="0"/>
              <a:t> </a:t>
            </a:r>
            <a:r>
              <a:rPr lang="pt-BR" sz="2800" b="0" i="0" u="none" strike="noStrike" baseline="0" dirty="0"/>
              <a:t>___________________ acompanham a harmonia e se _________ ao cântico</a:t>
            </a:r>
            <a:r>
              <a:rPr lang="pt-BR" sz="2800" b="0" i="0" u="none" strike="noStrike" dirty="0"/>
              <a:t> </a:t>
            </a:r>
            <a:r>
              <a:rPr lang="pt-BR" sz="2800" b="0" i="0" u="none" strike="noStrike" baseline="0" dirty="0"/>
              <a:t>de ações de graças.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4084320" y="4131911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MÚSICOS CELESTIAIS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3779520" y="4574676"/>
            <a:ext cx="117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UNEM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16805"/>
            <a:ext cx="819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 música pode se tornar uma grande força para o bem; no entanto, não aproveitamos o máximo desse meio de adoração. O canto é feito geralmente por impulso ou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para atender a casos especiais, e outras vezes os cantores cantam errado, e a música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perde o devido efeito sobre a mente dos presentes.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467605"/>
            <a:ext cx="819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 música deve ter beleza, emoção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 poder. Ergam-se as vozes em hinos de louvor e devoção. Usem como auxílio, se possível, música instrumental, e que a harmonia gloriosa se eleve a Deus, em oferta aceitável. (p. 23, 24)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1543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A melodia de louvor é a atmosfera do Céu. E há música e cântico – “ações de graças e som de música” (</a:t>
            </a:r>
            <a:r>
              <a:rPr lang="pt-BR" sz="2800" b="1" i="0" u="none" strike="noStrike" baseline="0" dirty="0" err="1"/>
              <a:t>Is</a:t>
            </a:r>
            <a:r>
              <a:rPr lang="pt-BR" sz="2800" b="1" i="0" u="none" strike="noStrike" baseline="0" dirty="0"/>
              <a:t> 51:3) – quando o Céu entra em contato com a Terra. Sobre a Terra recém-criada, linda e sem defeito, sob o sorriso de Deus, “as estrelas da alva juntas alegremente cantavam, e todos os filhos de Deus rejubilavam” (Jó 38:7).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0791" y="2236333"/>
            <a:ext cx="827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Assim, os corações humanos, em ligação com o Céu, têm correspondido à bondade de Deus em notas de louvor. Muitos dos eventos da história humana têm estado relacionados com o canto. (p. 20)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1. A música é um dom precioso de Deus. O que acontece quando ela se torna pervertida? E o que ocorre quando ela é corretamente empregada? (p. 20, 21)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742440" y="2984273"/>
            <a:ext cx="892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A música é muitas vezes pervertida para servir a objetivos maus, e assim se torna um dos meios mais sedutores de __________. Mas, corretamente empregada, é um precioso dom de Deus, destinado a _______ os pensamentos para coisas mais altas e nobres; a _________ e engrandecer a mente e o coração.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A8A6F7-6CDF-4473-BA9B-989286E609D0}"/>
              </a:ext>
            </a:extLst>
          </p:cNvPr>
          <p:cNvSpPr txBox="1"/>
          <p:nvPr/>
        </p:nvSpPr>
        <p:spPr>
          <a:xfrm>
            <a:off x="6009640" y="4251981"/>
            <a:ext cx="135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ELEVAR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1833880" y="37998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TENTAÇÃO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9D2878-7F9C-417D-AE71-FDE3457A186C}"/>
              </a:ext>
            </a:extLst>
          </p:cNvPr>
          <p:cNvSpPr txBox="1"/>
          <p:nvPr/>
        </p:nvSpPr>
        <p:spPr>
          <a:xfrm>
            <a:off x="6405880" y="4695345"/>
            <a:ext cx="161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INSPIRAR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1080" y="1231910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0" u="none" strike="noStrike" baseline="0" dirty="0"/>
              <a:t>2. Deus convida Seus filhos a alegrar sua vida peregrina aqui na Terra e a fixar Suas palavras na memória. Para tanto, uma das ferramentas usadas é a música. Qual é o poder desse instrumento na vida das crianças e dos jovens? (p. 21)</a:t>
            </a:r>
            <a:endParaRPr lang="pt-BR" sz="24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376808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96720" y="2969934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Há poucos meios mais eficazes para fixar Suas palavras na memória do que repeti-las em cânticos. E essas músicas têm um poder maravilhoso. Poder para _________ o caráter rude e inculto. Poder para estimular pensamentos e ___________ compaixão; para promover a harmonia de ação e expulsar a tristeza e os maus pressentimentos que destroem o ânimo e diminuem a força. É um dos meios mais eficazes para ______________ o coração com as verdades espirituais.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4978400" y="3675082"/>
            <a:ext cx="171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DOMINAR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6385560" y="404877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DESPERTAR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5003800" y="5164425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IMPRESSIONAR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3. O que acontece nos lares quando há canto de hinos suaves e puros? (p. 21)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69720" y="2877697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Nunca se deve perder de vista o valor do canto como meio de educação. Que haja canto no lar, de hinos que sejam suaves e puros, e haverá _______ palavras de censura e _____ de ânimo, esperança e alegria. Que haja canto também na escola, e os alunos serão _________ para mais perto de Deus, dos professores e uns dos outros.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1610360" y="4159298"/>
            <a:ext cx="104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5709920" y="3730503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MENOS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7350760" y="4565698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ATRAÍDOS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4. Como parte do culto, o canto é um ato de adoração tanto quanto a oração. O que acontece na vida da criança quando ela compreende essa verdade? (p. 21)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3417793"/>
            <a:ext cx="917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/>
              <a:t>Na verdade, muitos hinos são orações. Se a criança é ensinada a compreender isso, ela __________ mais no significado das palavras que canta e será mais __________ à influência delas.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5044440" y="3853314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PENSARÁ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5770880" y="4279568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SUSCETÍVEL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5. Para que foi feita a música? Por que é importante cantarmos dando o nosso melhor durante os hinos de louvor? (p. 21, 22)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42720" y="3154101"/>
            <a:ext cx="9123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u="none" strike="noStrike" baseline="0" dirty="0"/>
              <a:t>A música foi feita para um propósito santo: ________ os pensamentos para o que é puro, nobre e edificante, e __________ na pessoa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devoção e gratidão a Deus. […] A música faz parte do _____________nas cortes celestiais, e devemos nos esforçar, em nossos hinos de louvor,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para nos aproximarmos tanto quanto possível da harmonia dos coros celestiais.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O treino adequado da voz é um aspecto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importante na educação e não</a:t>
            </a:r>
            <a:r>
              <a:rPr lang="pt-BR" sz="2400" b="0" i="0" u="none" strike="noStrike" dirty="0"/>
              <a:t> </a:t>
            </a:r>
            <a:r>
              <a:rPr lang="pt-BR" sz="2400" b="0" i="0" u="none" strike="noStrike" baseline="0" dirty="0"/>
              <a:t>deve ser negligenciado.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7183120" y="3139561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ELEVAR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6441440" y="350877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DESPERTAR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87ED0B-79D6-4F17-A800-F8E77EAADCCE}"/>
              </a:ext>
            </a:extLst>
          </p:cNvPr>
          <p:cNvSpPr txBox="1"/>
          <p:nvPr/>
        </p:nvSpPr>
        <p:spPr>
          <a:xfrm>
            <a:off x="7183120" y="3887316"/>
            <a:ext cx="209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CULTO A DEUS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807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22</cp:revision>
  <dcterms:created xsi:type="dcterms:W3CDTF">2020-10-27T17:59:30Z</dcterms:created>
  <dcterms:modified xsi:type="dcterms:W3CDTF">2020-11-03T16:49:39Z</dcterms:modified>
</cp:coreProperties>
</file>