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FB8E-8985-4F87-A4ED-132183A63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80A68-876C-4415-8992-9AB7532EF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0FFF6-A901-48A3-A344-87459A6B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0F4BB8-2C6E-4B1E-949A-EAEBCC40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D4F0A4-AEAF-4766-9399-35C6A141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E20AB-510E-4279-9AFE-BE22F9FD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AF18D1-DEDA-45FD-97FF-C4A88F438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DA62CD-FAC2-4FC2-8965-675DFAED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DB1D8F-5BAA-4F76-AE0F-82B0456D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177D5-34B8-409A-BBBE-334FEC56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546089-CAB7-49BE-A241-F4F934404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342F91-06DD-4FDF-9A8E-47073841B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776F4C-D852-4DB9-A684-BF52016C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3C6F3-0E4C-4B69-8B8E-841C091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444378-D89D-4BF5-B3D6-DA1AAB8B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DA8D3-0767-4A42-87AB-39415045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A6B59-51C3-48F0-84A8-2973D16E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669EAA-85BD-4E35-AB49-6B99FBDC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EE3FE3-1364-480B-93B9-4928F658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4A2859-2277-4983-92C2-F04FF0F7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6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5E161-DE6C-4499-8517-494A9A83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346C85-3876-4BED-BEFB-EF1F6CD6C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AD978-D56A-46C1-B0AD-F6415EB1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04E5A4-9169-4BED-B2B2-539977E4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A9C6C-B668-4251-96C7-76F54454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0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2B4A3-D356-481A-9C60-958A1D8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8D7A3E-2B49-4797-8AD6-55E5C7980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3341A4-C6EB-4360-97B3-08750A754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01B7EC-3038-4E5B-9B9D-672C6D2C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966365-EB77-4770-9371-247BB0FA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6C3344-6236-4408-9E91-11213073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2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DDFC-19B3-4029-8D1F-D77E890E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364623-CD62-46FC-8766-914B00A2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991325-B8EA-494C-8CA1-13FCC0D7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5B8BE4-363A-41B7-AA56-16EDD675C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C35FE6-814D-461B-BDE6-788BCA978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666B1F-D284-435D-A79B-FE699412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9BF013-6785-4F57-A5D1-DCC0B852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44A7E09-F2E9-4BFA-9E34-52ED5719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9C5FB-1543-4991-A907-83B753A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4B1161-071E-4086-8C0B-A3B4E42D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F830D7-77E4-47FE-A6E4-60DA565A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8EF471-3365-46DD-8D1B-11411193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C352DB-0DCF-4974-8AE6-B56FD7A1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678740-D87F-4665-B203-55C96EE9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0ACA5F-DC84-41F3-8421-74135A0A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15D07-F333-47BA-AF53-846B7738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830AB-2CD8-4D3F-9E90-306EA33A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CDA0B0-6B28-43EB-BDC4-6504F34A4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25425B-3586-412A-A45F-59DAF3DC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D5F603-D62F-4F14-8BFA-97A1C6C0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AB1177-5C65-4A1B-9CE1-3D58EE6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BFAE5-F639-4745-BF30-B99EEF6D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9321F8-5A58-409C-8807-03FC1C2D0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3BC7EB-3C59-4192-BB9D-1D3B0EC2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6B938A-1EC3-4CF5-96EE-16AF02D9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28A4C-D82F-4B4F-8670-2DF8B0DE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3FBD4-A610-481E-8599-1DF9F8C7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57EA91-651A-4D99-8F9B-37A617C1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9474EC-5745-473E-8045-4836576B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00D0B-AFBC-4A9D-8E50-5E559DC99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89B002-ECEB-4019-9360-0DBC2194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ADD16D-C143-4B63-BAC6-27897CA66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9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1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6. Qual é a melhor maneira de evitar o desenvolvimento do mal? (p. 15)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95120" y="2940741"/>
            <a:ext cx="8971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/>
              <a:t>A melhor maneira de evitar o desenvolvimento do mal é ____________ primeiro o terreno. É preciso ter o máximo cuidado e ____________ no cultivo da mente e em semear nela as sementes preciosas da verdade bíblica.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67EB0C-A7D8-401D-9D1A-A6059BFFF6FD}"/>
              </a:ext>
            </a:extLst>
          </p:cNvPr>
          <p:cNvSpPr txBox="1"/>
          <p:nvPr/>
        </p:nvSpPr>
        <p:spPr>
          <a:xfrm>
            <a:off x="2082800" y="3325462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OCUPAR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B19C2C-9512-4709-B9B4-D4FB10AD3CC5}"/>
              </a:ext>
            </a:extLst>
          </p:cNvPr>
          <p:cNvSpPr txBox="1"/>
          <p:nvPr/>
        </p:nvSpPr>
        <p:spPr>
          <a:xfrm>
            <a:off x="3302000" y="3808042"/>
            <a:ext cx="196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VIGILÂNCIA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0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930400" y="2294885"/>
            <a:ext cx="8199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Temos uma obra a fazer para resistir à tentação. Quem não deseja ser pego nas armadilhas de Satanás deve guardar bem as vias de acesso à mente, evitando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ler, ver ou ouvir qualquer coisa que sugira pensamentos impuros. A mente não deve ser deixada a divagar à toa em qualquer assunto que o inimigo possa sugerir.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930400" y="2294885"/>
            <a:ext cx="81991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“Estejam […] prontos para agir”, disse o apóstolo Pedro, “estejam alerta, […] não se deixem amoldar pelos maus desejos de outrora, quando viviam na ignorância.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Mas, assim como é santo Aquele que os chamou, sejam santos vocês também em tudo o que fizerem, pois está escrito: ‘Sejam santos, porque Eu sou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santo’” (1Pe 1:13-16). (p. 17)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15440" y="1757680"/>
            <a:ext cx="8270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“Guarda o coração”, é o conselho do sábio; “porque dele procedem as fontes da vida.” Como o homem “imagina em sua alma, assim ele é” (</a:t>
            </a:r>
            <a:r>
              <a:rPr lang="pt-BR" sz="2800" b="1" i="0" u="none" strike="noStrike" baseline="0" dirty="0" err="1"/>
              <a:t>Pv</a:t>
            </a:r>
            <a:r>
              <a:rPr lang="pt-BR" sz="2800" b="1" i="0" u="none" strike="noStrike" baseline="0" dirty="0"/>
              <a:t> 4:23; 23:7). O coração deve ser renovado pela graça divina, ou será em vão buscar pureza de vida. Aquele que tenta formar um caráter nobre e virtuoso, independentemente da graça de Cristo, está construindo sua casa sobre areia movediça.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312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05280" y="1659285"/>
            <a:ext cx="8270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Nas violentas tempestades da tentação, certamente ela será derrubada. A oração de Davi deve ser a súplica de toda pessoa: “Cria em mim, ó Deus, um coração puro e renova dentro de mim um espírito inabalável” (</a:t>
            </a:r>
            <a:r>
              <a:rPr lang="pt-BR" sz="2800" b="1" i="0" u="none" strike="noStrike" baseline="0" dirty="0" err="1"/>
              <a:t>Sl</a:t>
            </a:r>
            <a:r>
              <a:rPr lang="pt-BR" sz="2800" b="1" i="0" u="none" strike="noStrike" baseline="0" dirty="0"/>
              <a:t> 51:10). E, uma vez que tenhamos</a:t>
            </a:r>
          </a:p>
          <a:p>
            <a:pPr algn="ctr"/>
            <a:r>
              <a:rPr lang="pt-BR" sz="2800" b="1" i="0" u="none" strike="noStrike" baseline="0" dirty="0"/>
              <a:t>nos tornado participantes do dom celestial, devemos prosseguir até a perfeição, sendo “mediante a fé”, “protegidos pelo poder de Deus” (1Pe 1:5). (p. 16, 17)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207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493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1. Como educar a mente? (p. 8)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991360" y="2736502"/>
            <a:ext cx="8260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/>
              <a:t>A mente deve ser _________________ de modo que todas as suas capacidades sejam desenvolvidas de modo _________________.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2A8A6F7-6CDF-4473-BA9B-989286E609D0}"/>
              </a:ext>
            </a:extLst>
          </p:cNvPr>
          <p:cNvSpPr txBox="1"/>
          <p:nvPr/>
        </p:nvSpPr>
        <p:spPr>
          <a:xfrm>
            <a:off x="4937760" y="2736502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DISCIPLINADA 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3D3F9-7859-4E07-9BD1-757D4B890F0E}"/>
              </a:ext>
            </a:extLst>
          </p:cNvPr>
          <p:cNvSpPr txBox="1"/>
          <p:nvPr/>
        </p:nvSpPr>
        <p:spPr>
          <a:xfrm>
            <a:off x="3342640" y="3587069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EQUILIBRADO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2. Por que o jovem deve cuidar com o que lê? (p. 8)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625600" y="2655222"/>
            <a:ext cx="894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/>
              <a:t>Fui instruída quanto ao grande perigo que eles correm de ser _____________________ por leitura imprópria. Satanás tem milhares de maneiras de perturbar a mente dos jovens. Não é seguro que fiquem ____________________     um momento sequer. Eles devem proteger a mente para que não sejam seduzidos pelas tentações do inimigo.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7A1DDE-090F-41A4-BE84-EDF6B361236A}"/>
              </a:ext>
            </a:extLst>
          </p:cNvPr>
          <p:cNvSpPr txBox="1"/>
          <p:nvPr/>
        </p:nvSpPr>
        <p:spPr>
          <a:xfrm>
            <a:off x="2946400" y="3063849"/>
            <a:ext cx="251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CORROMPIDOS 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F09A3D-9E18-4CF1-9FD0-57B3BC89DFFC}"/>
              </a:ext>
            </a:extLst>
          </p:cNvPr>
          <p:cNvSpPr txBox="1"/>
          <p:nvPr/>
        </p:nvSpPr>
        <p:spPr>
          <a:xfrm>
            <a:off x="6096000" y="3912189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DISTRAÍDOS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3. O que acontece com o jovem que faz escolhas imprudentes de leitura? (p. 9)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645920" y="3052501"/>
            <a:ext cx="905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/>
              <a:t>Deus dotou muitos de nossos jovens com excelentes capacidades, mas, com muita frequência, por causa de sua escolha insensata de leitura, eles têm _______________ suas aptidões e perturbado e ____________ a mente, de modo</a:t>
            </a:r>
          </a:p>
          <a:p>
            <a:pPr algn="l"/>
            <a:r>
              <a:rPr lang="pt-BR" sz="2800" b="0" i="0" u="none" strike="noStrike" baseline="0" dirty="0"/>
              <a:t>que por anos não têm crescido na graça ou no conhecimento das razões de nossa fé.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79B6D4-AF0D-4AFD-8E68-4CB0B351DCBD}"/>
              </a:ext>
            </a:extLst>
          </p:cNvPr>
          <p:cNvSpPr txBox="1"/>
          <p:nvPr/>
        </p:nvSpPr>
        <p:spPr>
          <a:xfrm>
            <a:off x="5445760" y="4342178"/>
            <a:ext cx="251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DEBILITADO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67778A-29C6-442B-9145-6A8CC22EAE27}"/>
              </a:ext>
            </a:extLst>
          </p:cNvPr>
          <p:cNvSpPr txBox="1"/>
          <p:nvPr/>
        </p:nvSpPr>
        <p:spPr>
          <a:xfrm>
            <a:off x="7355840" y="3908749"/>
            <a:ext cx="251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ENFRAQUECIDO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7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4. Que tipo de sementes os livros profanos têm espalhado na mente dos jovens? (p. 11)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24000" y="3052501"/>
            <a:ext cx="9174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/>
              <a:t>O mundo está cheio de livros que espalham as sementes da</a:t>
            </a:r>
          </a:p>
          <a:p>
            <a:pPr algn="l"/>
            <a:r>
              <a:rPr lang="pt-BR" sz="2800" b="0" i="0" u="none" strike="noStrike" baseline="0" dirty="0"/>
              <a:t>________________, da infidelidade e do _________________ e, em maior ou menor grau, você pode estar aprendendo as lições desses livros, e eles são livros de magia. Afastam Deus da mente e separam a pessoa do verdadeiro Pastor.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E2E45C-98A0-4D3C-ACFD-5D41C40BE444}"/>
              </a:ext>
            </a:extLst>
          </p:cNvPr>
          <p:cNvSpPr txBox="1"/>
          <p:nvPr/>
        </p:nvSpPr>
        <p:spPr>
          <a:xfrm>
            <a:off x="1788160" y="3479800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INCREDULIDADE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9D95A0-6218-4A89-B250-97A94459D0FF}"/>
              </a:ext>
            </a:extLst>
          </p:cNvPr>
          <p:cNvSpPr txBox="1"/>
          <p:nvPr/>
        </p:nvSpPr>
        <p:spPr>
          <a:xfrm>
            <a:off x="8188960" y="34798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ATEÍSMO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0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5. Por quem foi planejado muitos dos livros que os jovens têm lido? E com que finalidade? (p. 11)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95120" y="2940741"/>
            <a:ext cx="8971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0" i="0" u="none" strike="noStrike" baseline="0" dirty="0"/>
              <a:t>Muitos livros que os jovens têm lido foram idealizados pelos agentes de ________________ para _______________ a mente com teorias elaboradas na sinagoga dele, para lhes mostrar como podem servi-lo de forma maligna. Como são numerosos os livros com tendências infiéis, planejados para perturbar a mente por meio de dúvidas capciosas!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8A5ED0-38F9-43FC-8D16-953903174AD1}"/>
              </a:ext>
            </a:extLst>
          </p:cNvPr>
          <p:cNvSpPr txBox="1"/>
          <p:nvPr/>
        </p:nvSpPr>
        <p:spPr>
          <a:xfrm>
            <a:off x="3830320" y="3383280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SATANÁS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3E7EC5-5EE4-475B-BA47-BAC7457D4983}"/>
              </a:ext>
            </a:extLst>
          </p:cNvPr>
          <p:cNvSpPr txBox="1"/>
          <p:nvPr/>
        </p:nvSpPr>
        <p:spPr>
          <a:xfrm>
            <a:off x="7518400" y="338328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SEDUZIR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3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707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15</cp:revision>
  <dcterms:created xsi:type="dcterms:W3CDTF">2020-10-27T17:59:30Z</dcterms:created>
  <dcterms:modified xsi:type="dcterms:W3CDTF">2020-11-03T16:46:44Z</dcterms:modified>
</cp:coreProperties>
</file>