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302" r:id="rId5"/>
    <p:sldId id="275" r:id="rId6"/>
    <p:sldId id="291" r:id="rId7"/>
    <p:sldId id="298" r:id="rId8"/>
    <p:sldId id="286" r:id="rId9"/>
    <p:sldId id="292" r:id="rId10"/>
    <p:sldId id="297" r:id="rId11"/>
    <p:sldId id="303" r:id="rId12"/>
    <p:sldId id="304" r:id="rId13"/>
    <p:sldId id="287" r:id="rId14"/>
    <p:sldId id="305" r:id="rId15"/>
    <p:sldId id="293" r:id="rId16"/>
    <p:sldId id="295" r:id="rId17"/>
    <p:sldId id="294" r:id="rId18"/>
    <p:sldId id="278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25/11/2019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33240" y="2013549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Melhor do que qualquer herança é recebermos do SENHOR uma esposa prudente e sensata. Os bens passam, mas a esposa prudente nos acompanha o tempo todo, e pela eternidade sem fim. </a:t>
            </a:r>
          </a:p>
        </p:txBody>
      </p:sp>
    </p:spTree>
    <p:extLst>
      <p:ext uri="{BB962C8B-B14F-4D97-AF65-F5344CB8AC3E}">
        <p14:creationId xmlns:p14="http://schemas.microsoft.com/office/powerpoint/2010/main" val="42032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454867" y="2034570"/>
            <a:ext cx="62326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“Mulher virtuosa, quem a achará? O seu valor muito excede o de finas joias. O coração do seu marido confia nela, e não haverá falta de ganho. Ela lhe faz bem e não mal, todos os dias da sua vida. ”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/>
              <a:t>Provérbios 31:10 a 12</a:t>
            </a:r>
          </a:p>
        </p:txBody>
      </p:sp>
    </p:spTree>
    <p:extLst>
      <p:ext uri="{BB962C8B-B14F-4D97-AF65-F5344CB8AC3E}">
        <p14:creationId xmlns:p14="http://schemas.microsoft.com/office/powerpoint/2010/main" val="10248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69874" y="2118652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Deus quer e Deus pode usar você para salvar a sua casa, o seu marido. Não foi por acaso que ele entrou em seu caminho. Deus tem plano para salvar seu marido e você faz parte desse plano. </a:t>
            </a:r>
          </a:p>
        </p:txBody>
      </p:sp>
    </p:spTree>
    <p:extLst>
      <p:ext uri="{BB962C8B-B14F-4D97-AF65-F5344CB8AC3E}">
        <p14:creationId xmlns:p14="http://schemas.microsoft.com/office/powerpoint/2010/main" val="37371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433963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Peça sabedoria para tratá-lo não como ele merece, mas como ele deve ser tratado, por uma mulher de Deus como você é. </a:t>
            </a:r>
          </a:p>
        </p:txBody>
      </p:sp>
    </p:spTree>
    <p:extLst>
      <p:ext uri="{BB962C8B-B14F-4D97-AF65-F5344CB8AC3E}">
        <p14:creationId xmlns:p14="http://schemas.microsoft.com/office/powerpoint/2010/main" val="38990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538950" y="1897935"/>
            <a:ext cx="62326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“Mulheres, sede vós, igualmente, submissas a vosso próprio marido, para que, se ele ainda não obedece à palavra, seja ganho, sem palavra alguma, por meio do procedimento de sua esposa, ao observar o vosso honesto comportamento cheio de temor.” </a:t>
            </a:r>
          </a:p>
          <a:p>
            <a:pPr algn="ctr"/>
            <a:r>
              <a:rPr lang="pt-BR" sz="3200" b="1" dirty="0"/>
              <a:t>1 Pedro 3:1 e 2</a:t>
            </a:r>
          </a:p>
        </p:txBody>
      </p:sp>
    </p:spTree>
    <p:extLst>
      <p:ext uri="{BB962C8B-B14F-4D97-AF65-F5344CB8AC3E}">
        <p14:creationId xmlns:p14="http://schemas.microsoft.com/office/powerpoint/2010/main" val="7881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07116" y="2668205"/>
            <a:ext cx="5770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Quando seu marido observa seu comportamento cheio de temor a Deus, ele será tocado, abençoado por sua vida. </a:t>
            </a:r>
          </a:p>
        </p:txBody>
      </p:sp>
    </p:spTree>
    <p:extLst>
      <p:ext uri="{BB962C8B-B14F-4D97-AF65-F5344CB8AC3E}">
        <p14:creationId xmlns:p14="http://schemas.microsoft.com/office/powerpoint/2010/main" val="3815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082566" y="1901023"/>
            <a:ext cx="9690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“A força e a dignidade são os seus vestidos, e, quanto ao dia de amanhã, não tem preocupações. Fala com sabedoria, e a instrução da bondade está na sua língua. Atende ao bom andamento da sua casa e não come o pão da preguiça. Levantam-se seus filhos e lhe chamam ditosa; seu marido a louva, dizendo: Muitas mulheres procedem virtuosamente, mas tu a todas sobrepujas. Enganosa é a graça, e vã, a formosura, mas a mulher que teme ao SENHOR, essa será louvada.”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Provérbios 31:25 a 31</a:t>
            </a:r>
          </a:p>
        </p:txBody>
      </p:sp>
    </p:spTree>
    <p:extLst>
      <p:ext uri="{BB962C8B-B14F-4D97-AF65-F5344CB8AC3E}">
        <p14:creationId xmlns:p14="http://schemas.microsoft.com/office/powerpoint/2010/main" val="35410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59363" y="2339369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Entregue a sua vida ao SENHOR, entregue o seu marido ao SENHOR, entregue os seus filhos ao SENHOR, entregue as suas preocupações, entregue seus temores ao SENHOR, entregue os seus sonhos ao SENHOR e, confie Nele, pois o mais Ele fará, porque Deus é fiel. </a:t>
            </a:r>
          </a:p>
        </p:txBody>
      </p:sp>
    </p:spTree>
    <p:extLst>
      <p:ext uri="{BB962C8B-B14F-4D97-AF65-F5344CB8AC3E}">
        <p14:creationId xmlns:p14="http://schemas.microsoft.com/office/powerpoint/2010/main" val="38507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996966" y="2774778"/>
            <a:ext cx="83452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i="1" dirty="0"/>
              <a:t>“Vem do SENHOR a salvação dos justos, ele é a sua fortaleza no dia da tribulação. ” </a:t>
            </a:r>
          </a:p>
          <a:p>
            <a:pPr algn="ctr"/>
            <a:endParaRPr lang="pt-BR" sz="3200" i="1" dirty="0"/>
          </a:p>
          <a:p>
            <a:pPr algn="ctr"/>
            <a:r>
              <a:rPr lang="pt-BR" sz="3200" i="1" dirty="0"/>
              <a:t>Salmo 37:39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444356" y="2647183"/>
            <a:ext cx="54128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“A mulher virtuosa é a coroa do seu marido, mas a que procede vergonhosamente é como a podridão nos seus ossos.”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Provérbios 12:04</a:t>
            </a:r>
          </a:p>
        </p:txBody>
      </p:sp>
    </p:spTree>
    <p:extLst>
      <p:ext uri="{BB962C8B-B14F-4D97-AF65-F5344CB8AC3E}">
        <p14:creationId xmlns:p14="http://schemas.microsoft.com/office/powerpoint/2010/main" val="17775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644053" y="2531569"/>
            <a:ext cx="5412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“O que acha uma esposa acha o bem e alcançou a benevolência do SENHOR. ”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Provérbios 18:22</a:t>
            </a:r>
          </a:p>
        </p:txBody>
      </p:sp>
    </p:spTree>
    <p:extLst>
      <p:ext uri="{BB962C8B-B14F-4D97-AF65-F5344CB8AC3E}">
        <p14:creationId xmlns:p14="http://schemas.microsoft.com/office/powerpoint/2010/main" val="3565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1921970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Aquele que acha uma esposa que se esforça em fazer o melhor na vida, o melhor pelo marido, o melhor pelos filhos, o melhor pela família, achou um bem precioso, e alcançou o favor, alcançou a bênção do SENHOR. </a:t>
            </a:r>
          </a:p>
        </p:txBody>
      </p:sp>
    </p:spTree>
    <p:extLst>
      <p:ext uri="{BB962C8B-B14F-4D97-AF65-F5344CB8AC3E}">
        <p14:creationId xmlns:p14="http://schemas.microsoft.com/office/powerpoint/2010/main" val="23720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237280"/>
            <a:ext cx="5412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“Melhor é morar numa terra deserta do que com a mulher rixosa e iracunda. ”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Provérbios 21:19 </a:t>
            </a:r>
          </a:p>
        </p:txBody>
      </p:sp>
    </p:spTree>
    <p:extLst>
      <p:ext uri="{BB962C8B-B14F-4D97-AF65-F5344CB8AC3E}">
        <p14:creationId xmlns:p14="http://schemas.microsoft.com/office/powerpoint/2010/main" val="40246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70178" y="2121667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verdade é que nem todas as mulheres são santas e todas têm as suas fraquezas, e o mesmo acontece com os homens. </a:t>
            </a:r>
          </a:p>
        </p:txBody>
      </p:sp>
    </p:spTree>
    <p:extLst>
      <p:ext uri="{BB962C8B-B14F-4D97-AF65-F5344CB8AC3E}">
        <p14:creationId xmlns:p14="http://schemas.microsoft.com/office/powerpoint/2010/main" val="893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17322" y="2654680"/>
            <a:ext cx="5412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“A casa e os bens vêm como herança dos pais, mas do SENHOR, a esposa prudente. ” </a:t>
            </a:r>
          </a:p>
          <a:p>
            <a:pPr algn="ctr"/>
            <a:r>
              <a:rPr lang="pt-BR" sz="3200" b="1" dirty="0"/>
              <a:t>Provérbios 19:14</a:t>
            </a:r>
          </a:p>
        </p:txBody>
      </p:sp>
    </p:spTree>
    <p:extLst>
      <p:ext uri="{BB962C8B-B14F-4D97-AF65-F5344CB8AC3E}">
        <p14:creationId xmlns:p14="http://schemas.microsoft.com/office/powerpoint/2010/main" val="21749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570</Words>
  <Application>Microsoft Office PowerPoint</Application>
  <PresentationFormat>Widescreen</PresentationFormat>
  <Paragraphs>29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37</cp:revision>
  <dcterms:created xsi:type="dcterms:W3CDTF">2019-11-23T22:58:18Z</dcterms:created>
  <dcterms:modified xsi:type="dcterms:W3CDTF">2019-11-26T19:35:44Z</dcterms:modified>
</cp:coreProperties>
</file>