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1" r:id="rId5"/>
    <p:sldId id="286" r:id="rId6"/>
    <p:sldId id="275" r:id="rId7"/>
    <p:sldId id="292" r:id="rId8"/>
    <p:sldId id="287" r:id="rId9"/>
    <p:sldId id="293" r:id="rId10"/>
    <p:sldId id="294" r:id="rId11"/>
    <p:sldId id="279" r:id="rId12"/>
    <p:sldId id="262" r:id="rId13"/>
    <p:sldId id="295" r:id="rId14"/>
    <p:sldId id="296" r:id="rId15"/>
    <p:sldId id="278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BEB7F-994C-4B7F-8B99-DA68CCC18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A63206-39C7-47EC-9052-BA4E07E8B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7C859C-7415-4763-9592-BB6BD41B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375720-A251-4EF8-8B04-414DE6CD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AD301A-BF9F-47D6-A1DC-DD530D98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07A82-8202-4664-B0DE-EF9B994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86CBA4-2A63-44C6-94E0-9D974CC82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4E20A4-A488-4C39-AB48-7EE28736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3CFDB-ECFB-4E05-BC39-DEC97EC7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4FE6C0-FE56-4CA1-9794-1F18E847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0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997948-0CFD-47FE-8AB5-CDF3A7D40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57A032-ABE3-4535-88A0-101717AA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DF9FF-28C0-4E27-9401-173A1582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8DF03-536C-4B31-9671-9DE433B2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8240BF-1657-4396-92B3-E68449C6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AAAB9-7320-4CC9-9879-48419212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15CC7-464A-4833-B748-A015722C3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213B98-8E9B-4111-9D6D-FFD73D19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68DFDA-2522-4D2A-910D-F2F9BC89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01DDFC-4438-4ADD-9619-35C217D4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0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61CEC-BC82-4608-A969-CB7F850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A79457-1409-49B2-AC31-8F5195E66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7B940C-D54F-4A8C-AB14-C17A701C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6FA98E-0A9C-4856-9CF7-2E72684D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5EECD4-1A58-464A-BF51-2963B625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4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FC20E-7A08-407E-BDE4-661DED00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549B99-1173-44D7-B139-B931FFF53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0F1AAE-3976-4373-A55C-8788F12E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392A29-4ED3-40CE-9057-9A580A0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287FBE-7D02-4BDA-A427-FE85CD2E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10C4B8-E10E-478F-8778-5F338957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0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30ABC-EBE3-466C-961F-C63C786A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BD207F-0E7B-40EA-8F71-CCB4537C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F246F2-5635-478B-A44B-11A60915D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DBD1C4-1417-41A1-9A8F-6E10CFE45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058D521-05D6-4DA1-BF1B-FDAEAC1C9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A5D4041-CB36-49FA-8AE6-99FFEE0D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DCFD26-31D1-4D90-BF2D-5E32FE40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B87415-7313-46C5-BF9C-3C15A0A6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B9561-C5CC-4BBF-B904-F8AD39D0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342D32-EA5E-4918-B3DE-3948BE6F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061ED7-9BB1-4FA3-9177-222610CA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FBD5021-C270-4899-8857-40F2479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BE2786-CA74-49A6-93D3-C346C6B4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A78491-0F52-4BDE-B256-1459A3D2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6FB1A1-F074-442E-A3BD-01126FC6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1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A3216-D2FC-4D16-9800-68DD6B28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6012F5-F536-4749-9677-31EC843E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8CC6BF-63F9-48CE-AFAF-AF21979B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9F9AE7-B9BE-4C46-B8EA-7FD8220D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CAA1A1-674A-44F5-AC20-86BD3750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395FAB-2B4F-41D2-A1E0-5AC3088B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2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CF11A-2334-4C44-BAE0-5587538F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D48E465-D7DD-45C8-864A-3C86EDF53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32CFDF-3921-47DA-94A4-397E490C3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5511FC-D832-4959-9340-A7CBD7D8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51A09E-E787-434B-8CA9-65B9BF6E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974714-ED60-4FAD-90A1-33F0B91B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0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DD1CC0-E661-47EF-9911-A8E8FAB8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D1DF31-B3FA-47BD-9F61-384C39BA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983C6F-4FC8-4678-9330-69E86422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E040B-133D-412D-A701-D80F9B135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85EF7B-C6D3-49E6-B7DB-8DA3CA242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8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402431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Honrar é muito mais do que simplesmente ter consideração com os pais, honrar aqui, no sentido bíblico, inclui a obediência e reverência.</a:t>
            </a:r>
          </a:p>
        </p:txBody>
      </p:sp>
    </p:spTree>
    <p:extLst>
      <p:ext uri="{BB962C8B-B14F-4D97-AF65-F5344CB8AC3E}">
        <p14:creationId xmlns:p14="http://schemas.microsoft.com/office/powerpoint/2010/main" val="38507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43750" y="1992527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Nós honramos nossos pais quando obedecemos às suas orientações e seguimos os seus conselhos. Nós honramos nossos pais quando os tratamos na nossa mais elevada consideração entre todas as pessoas. </a:t>
            </a:r>
          </a:p>
        </p:txBody>
      </p:sp>
    </p:spTree>
    <p:extLst>
      <p:ext uri="{BB962C8B-B14F-4D97-AF65-F5344CB8AC3E}">
        <p14:creationId xmlns:p14="http://schemas.microsoft.com/office/powerpoint/2010/main" val="12722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33241" y="1876913"/>
            <a:ext cx="49713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Nós honramos nossos pais também quando nós cuidamos deles, quando eles não podem mais cuidar de si mesmos, e nós os servimos sem reclamar. Os pais podem estar idosos, mas devemos honrá-los até o fim. </a:t>
            </a:r>
          </a:p>
        </p:txBody>
      </p:sp>
    </p:spTree>
    <p:extLst>
      <p:ext uri="{BB962C8B-B14F-4D97-AF65-F5344CB8AC3E}">
        <p14:creationId xmlns:p14="http://schemas.microsoft.com/office/powerpoint/2010/main" val="1749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07116" y="2710246"/>
            <a:ext cx="5770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“O filho sábio alegra a seu pai, mas o filho insensato é a tristeza de sua mãe. ” Provérbios 10:1</a:t>
            </a:r>
          </a:p>
        </p:txBody>
      </p:sp>
    </p:spTree>
    <p:extLst>
      <p:ext uri="{BB962C8B-B14F-4D97-AF65-F5344CB8AC3E}">
        <p14:creationId xmlns:p14="http://schemas.microsoft.com/office/powerpoint/2010/main" val="35410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6001406" y="2560085"/>
            <a:ext cx="4971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Se você honrar seus pais, o SENHOR vai te honrar, aqui nesse mundo e na sua vinda com a vida eterna. </a:t>
            </a:r>
          </a:p>
        </p:txBody>
      </p:sp>
    </p:spTree>
    <p:extLst>
      <p:ext uri="{BB962C8B-B14F-4D97-AF65-F5344CB8AC3E}">
        <p14:creationId xmlns:p14="http://schemas.microsoft.com/office/powerpoint/2010/main" val="40006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0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1818291" y="2305615"/>
            <a:ext cx="8345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/>
              <a:t>“Que diremos, então, à vista destas coisas? Se Deus é por nós, quem será contra nós? ” Romanos 8:31</a:t>
            </a:r>
          </a:p>
        </p:txBody>
      </p:sp>
    </p:spTree>
    <p:extLst>
      <p:ext uri="{BB962C8B-B14F-4D97-AF65-F5344CB8AC3E}">
        <p14:creationId xmlns:p14="http://schemas.microsoft.com/office/powerpoint/2010/main" val="21030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37280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Existe toda onda pelo mundo que tenta desqualificar a figura do pai, e isso, é claro, contribui para desestabilizar a família. </a:t>
            </a:r>
          </a:p>
        </p:txBody>
      </p:sp>
    </p:spTree>
    <p:extLst>
      <p:ext uri="{BB962C8B-B14F-4D97-AF65-F5344CB8AC3E}">
        <p14:creationId xmlns:p14="http://schemas.microsoft.com/office/powerpoint/2010/main" val="23720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96302" y="1827377"/>
            <a:ext cx="54128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Sem dúvida, a maior ingratidão nos relacionamentos é a de filhos para com seu pai, para com sua mãe. E como dói essa ingratidão! Os filhos vieram dos pais, os pais cuidaram, educaram. Criar filho dá trabalho e traz preocupação! </a:t>
            </a:r>
          </a:p>
        </p:txBody>
      </p:sp>
    </p:spTree>
    <p:extLst>
      <p:ext uri="{BB962C8B-B14F-4D97-AF65-F5344CB8AC3E}">
        <p14:creationId xmlns:p14="http://schemas.microsoft.com/office/powerpoint/2010/main" val="8936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37280"/>
            <a:ext cx="5412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“Filho meu, guarda o mandamento de teu pai e não deixes a instrução de tua mãe; ata-os perpetuamente ao teu coração, pendura-os ao pescoço.” Provérbios 6:20 e 21</a:t>
            </a:r>
          </a:p>
        </p:txBody>
      </p:sp>
    </p:spTree>
    <p:extLst>
      <p:ext uri="{BB962C8B-B14F-4D97-AF65-F5344CB8AC3E}">
        <p14:creationId xmlns:p14="http://schemas.microsoft.com/office/powerpoint/2010/main" val="35652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76307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 Palavra de Deus está dizendo que nós devemos ouvir os nossos pais, as instruções de nossas mães, os conselhos dos nossos pais e guardá-los. </a:t>
            </a:r>
          </a:p>
        </p:txBody>
      </p:sp>
    </p:spTree>
    <p:extLst>
      <p:ext uri="{BB962C8B-B14F-4D97-AF65-F5344CB8AC3E}">
        <p14:creationId xmlns:p14="http://schemas.microsoft.com/office/powerpoint/2010/main" val="21749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76307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Se os seus pais são pessoas tementes a Deus, tem procurado andar nos caminhos do SENHOR, então você tem o dever de seguir os conselhos de seus pais.</a:t>
            </a:r>
          </a:p>
        </p:txBody>
      </p:sp>
    </p:spTree>
    <p:extLst>
      <p:ext uri="{BB962C8B-B14F-4D97-AF65-F5344CB8AC3E}">
        <p14:creationId xmlns:p14="http://schemas.microsoft.com/office/powerpoint/2010/main" val="38990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07116" y="2710246"/>
            <a:ext cx="57701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“Honra teu pai e tua mãe, para que se prolonguem os teus dias na terra que o SENHOR, teu Deus, te dá. ” Êxodo 20:12</a:t>
            </a:r>
          </a:p>
        </p:txBody>
      </p:sp>
    </p:spTree>
    <p:extLst>
      <p:ext uri="{BB962C8B-B14F-4D97-AF65-F5344CB8AC3E}">
        <p14:creationId xmlns:p14="http://schemas.microsoft.com/office/powerpoint/2010/main" val="38157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365</Words>
  <Application>Microsoft Office PowerPoint</Application>
  <PresentationFormat>Widescreen</PresentationFormat>
  <Paragraphs>12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27</cp:revision>
  <dcterms:created xsi:type="dcterms:W3CDTF">2019-11-23T22:58:18Z</dcterms:created>
  <dcterms:modified xsi:type="dcterms:W3CDTF">2019-11-27T17:36:31Z</dcterms:modified>
</cp:coreProperties>
</file>