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2" r:id="rId5"/>
    <p:sldId id="275" r:id="rId6"/>
    <p:sldId id="260" r:id="rId7"/>
    <p:sldId id="261" r:id="rId8"/>
    <p:sldId id="258" r:id="rId9"/>
    <p:sldId id="263" r:id="rId10"/>
    <p:sldId id="265" r:id="rId11"/>
    <p:sldId id="267" r:id="rId12"/>
    <p:sldId id="276" r:id="rId13"/>
    <p:sldId id="268" r:id="rId14"/>
    <p:sldId id="277" r:id="rId15"/>
    <p:sldId id="278" r:id="rId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54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BEB7F-994C-4B7F-8B99-DA68CCC18A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4A63206-39C7-47EC-9052-BA4E07E8B3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D7C859C-7415-4763-9592-BB6BD41B2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5375720-A251-4EF8-8B04-414DE6CDF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EAD301A-BF9F-47D6-A1DC-DD530D980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898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E07A82-8202-4664-B0DE-EF9B994E5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C86CBA4-2A63-44C6-94E0-9D974CC820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64E20A4-A488-4C39-AB48-7EE287363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5D3CFDB-ECFB-4E05-BC39-DEC97EC70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A4FE6C0-FE56-4CA1-9794-1F18E8479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600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6997948-0CFD-47FE-8AB5-CDF3A7D40E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D57A032-ABE3-4535-88A0-101717AA33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EDF9FF-28C0-4E27-9401-173A1582B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0A8DF03-536C-4B31-9671-9DE433B22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08240BF-1657-4396-92B3-E68449C66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392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6AAAB9-7320-4CC9-9879-484192122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715CC7-464A-4833-B748-A015722C34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0213B98-8E9B-4111-9D6D-FFD73D19A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468DFDA-2522-4D2A-910D-F2F9BC893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401DDFC-4438-4ADD-9619-35C217D44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304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861CEC-BC82-4608-A969-CB7F85034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7A79457-1409-49B2-AC31-8F5195E669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47B940C-D54F-4A8C-AB14-C17A701C6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26FA98E-0A9C-4856-9CF7-2E72684D1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5EECD4-1A58-464A-BF51-2963B625C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449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2FC20E-7A08-407E-BDE4-661DED008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549B99-1173-44D7-B139-B931FFF537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90F1AAE-3976-4373-A55C-8788F12EE2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392A29-4ED3-40CE-9057-9A580A0DA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0287FBE-7D02-4BDA-A427-FE85CD2EE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E10C4B8-E10E-478F-8778-5F338957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400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30ABC-EBE3-466C-961F-C63C786A8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1BD207F-0E7B-40EA-8F71-CCB4537C1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2F246F2-5635-478B-A44B-11A60915DA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3DBD1C4-1417-41A1-9A8F-6E10CFE457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058D521-05D6-4DA1-BF1B-FDAEAC1C93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A5D4041-CB36-49FA-8AE6-99FFEE0D7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ADCFD26-31D1-4D90-BF2D-5E32FE401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DB87415-7313-46C5-BF9C-3C15A0A65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345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EB9561-C5CC-4BBF-B904-F8AD39D0D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0342D32-EA5E-4918-B3DE-3948BE6F9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4061ED7-9BB1-4FA3-9177-222610CAD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FBD5021-C270-4899-8857-40F2479A6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02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9BE2786-CA74-49A6-93D3-C346C6B4F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1A78491-0F52-4BDE-B256-1459A3D20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36FB1A1-F074-442E-A3BD-01126FC69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717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AA3216-D2FC-4D16-9800-68DD6B284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C6012F5-F536-4749-9677-31EC843ED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08CC6BF-63F9-48CE-AFAF-AF21979BA7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69F9AE7-B9BE-4C46-B8EA-7FD8220D1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FCAA1A1-674A-44F5-AC20-86BD37506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F395FAB-2B4F-41D2-A1E0-5AC3088B3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424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CF11A-2334-4C44-BAE0-5587538F4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D48E465-D7DD-45C8-864A-3C86EDF534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E32CFDF-3921-47DA-94A4-397E490C30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75511FC-D832-4959-9340-A7CBD7D83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E51A09E-E787-434B-8CA9-65B9BF6E3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0974714-ED60-4FAD-90A1-33F0B91BD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007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0DD1CC0-E661-47EF-9911-A8E8FAB87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3D1DF31-B3FA-47BD-9F61-384C39BAD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C983C6F-4FC8-4678-9330-69E86422AD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20E040B-133D-412D-A701-D80F9B1359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985EF7B-C6D3-49E6-B7DB-8DA3CA2422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48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68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801709" y="2433963"/>
            <a:ext cx="54128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Muitas vezes as dificuldades que surgem, elas contribuem para a nossa aprendizagem, para o nosso amadurecimento, para o nosso crescimento. </a:t>
            </a:r>
          </a:p>
        </p:txBody>
      </p:sp>
    </p:spTree>
    <p:extLst>
      <p:ext uri="{BB962C8B-B14F-4D97-AF65-F5344CB8AC3E}">
        <p14:creationId xmlns:p14="http://schemas.microsoft.com/office/powerpoint/2010/main" val="363827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51CF3B7C-E156-4224-A47C-13DC397FCDA5}"/>
              </a:ext>
            </a:extLst>
          </p:cNvPr>
          <p:cNvSpPr txBox="1"/>
          <p:nvPr/>
        </p:nvSpPr>
        <p:spPr>
          <a:xfrm>
            <a:off x="5801709" y="2118652"/>
            <a:ext cx="541282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Observe os casais que são felizes, os casais que você percebe que não estão apenas juntos por um compromisso, mas que tem um relacionamento significativo, um relacionamento próspero, abençoado. </a:t>
            </a:r>
          </a:p>
        </p:txBody>
      </p:sp>
    </p:spTree>
    <p:extLst>
      <p:ext uri="{BB962C8B-B14F-4D97-AF65-F5344CB8AC3E}">
        <p14:creationId xmlns:p14="http://schemas.microsoft.com/office/powerpoint/2010/main" val="243332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875282" y="2518045"/>
            <a:ext cx="54128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Casamento é construído dia a dia, tijolo a tijolo. Não é um presente, é uma conquista. Mas, é preciso estar disposto a conquistar essa vida conjugal feliz e abençoada. </a:t>
            </a:r>
          </a:p>
        </p:txBody>
      </p:sp>
    </p:spTree>
    <p:extLst>
      <p:ext uri="{BB962C8B-B14F-4D97-AF65-F5344CB8AC3E}">
        <p14:creationId xmlns:p14="http://schemas.microsoft.com/office/powerpoint/2010/main" val="179016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906813" y="2202735"/>
            <a:ext cx="571762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Casamento é um desafio tão grande que é preciso maturidade pra ser feliz no casamento, mas ao mesmo tempo é preciso ser criança, porque se há uma coisa imprescindível no casamento é perdoar. </a:t>
            </a:r>
          </a:p>
        </p:txBody>
      </p:sp>
    </p:spTree>
    <p:extLst>
      <p:ext uri="{BB962C8B-B14F-4D97-AF65-F5344CB8AC3E}">
        <p14:creationId xmlns:p14="http://schemas.microsoft.com/office/powerpoint/2010/main" val="230334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96CD4881-60C9-4410-83D7-425515CD8871}"/>
              </a:ext>
            </a:extLst>
          </p:cNvPr>
          <p:cNvSpPr txBox="1"/>
          <p:nvPr/>
        </p:nvSpPr>
        <p:spPr>
          <a:xfrm>
            <a:off x="5822731" y="2917438"/>
            <a:ext cx="54128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As dificuldades são muitas, mas as bênçãos do SENHOR superam as dificuldades. </a:t>
            </a:r>
          </a:p>
        </p:txBody>
      </p:sp>
    </p:spTree>
    <p:extLst>
      <p:ext uri="{BB962C8B-B14F-4D97-AF65-F5344CB8AC3E}">
        <p14:creationId xmlns:p14="http://schemas.microsoft.com/office/powerpoint/2010/main" val="267187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904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05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1734208" y="2831095"/>
            <a:ext cx="83452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i="1" dirty="0"/>
              <a:t>“... porque ele tem dito: ‘De maneira alguma te deixarei, nunca jamais te abandonarei’”. Hebreus 13:5</a:t>
            </a:r>
          </a:p>
        </p:txBody>
      </p:sp>
    </p:spTree>
    <p:extLst>
      <p:ext uri="{BB962C8B-B14F-4D97-AF65-F5344CB8AC3E}">
        <p14:creationId xmlns:p14="http://schemas.microsoft.com/office/powerpoint/2010/main" val="210300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801709" y="2518045"/>
            <a:ext cx="541282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“Digno de honra entre todos seja o matrimônio, bem como o leito sem mácula; porque Deus julgará os impuros e adúlteros.” </a:t>
            </a:r>
          </a:p>
          <a:p>
            <a:pPr algn="ctr"/>
            <a:endParaRPr lang="pt-BR" sz="3200" b="1" dirty="0"/>
          </a:p>
          <a:p>
            <a:pPr algn="ctr"/>
            <a:r>
              <a:rPr lang="pt-BR" sz="3200" b="1" dirty="0"/>
              <a:t>Hebreus 13:4</a:t>
            </a:r>
          </a:p>
        </p:txBody>
      </p:sp>
    </p:spTree>
    <p:extLst>
      <p:ext uri="{BB962C8B-B14F-4D97-AF65-F5344CB8AC3E}">
        <p14:creationId xmlns:p14="http://schemas.microsoft.com/office/powerpoint/2010/main" val="17492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833240" y="2846879"/>
            <a:ext cx="54128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“Casamento é a união entre um homem e uma mulher por toda vida”.</a:t>
            </a:r>
          </a:p>
        </p:txBody>
      </p:sp>
    </p:spTree>
    <p:extLst>
      <p:ext uri="{BB962C8B-B14F-4D97-AF65-F5344CB8AC3E}">
        <p14:creationId xmlns:p14="http://schemas.microsoft.com/office/powerpoint/2010/main" val="356525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885792" y="2468507"/>
            <a:ext cx="54128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No plano de Deus, o casamento não é para ser apenas duradouro e vitalício.  No plano de Deus, o casamento precisa ser significativo, precisa ser feliz. </a:t>
            </a:r>
          </a:p>
        </p:txBody>
      </p:sp>
    </p:spTree>
    <p:extLst>
      <p:ext uri="{BB962C8B-B14F-4D97-AF65-F5344CB8AC3E}">
        <p14:creationId xmlns:p14="http://schemas.microsoft.com/office/powerpoint/2010/main" val="245204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896302" y="2644170"/>
            <a:ext cx="54128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Todas as pessoas têm suas virtudes, mas tem também, seus defeitos. </a:t>
            </a:r>
          </a:p>
        </p:txBody>
      </p:sp>
    </p:spTree>
    <p:extLst>
      <p:ext uri="{BB962C8B-B14F-4D97-AF65-F5344CB8AC3E}">
        <p14:creationId xmlns:p14="http://schemas.microsoft.com/office/powerpoint/2010/main" val="167437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801709" y="2433963"/>
            <a:ext cx="54128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A separação é uma terrível epidemia que se alastra e como Jesus mesmo disse: Isso é “por causa da dureza do nosso coração” (Mc 10:5). </a:t>
            </a:r>
          </a:p>
        </p:txBody>
      </p:sp>
    </p:spTree>
    <p:extLst>
      <p:ext uri="{BB962C8B-B14F-4D97-AF65-F5344CB8AC3E}">
        <p14:creationId xmlns:p14="http://schemas.microsoft.com/office/powerpoint/2010/main" val="210899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791198" y="2087121"/>
            <a:ext cx="541282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“Porque o SENHOR, o Deus de Israel, diz que odeia o divórcio e também aquele que cobre de violência as suas roupas, diz o SENHOR dos Exércitos. Portanto, tenham cuidado e não sejam infiéis. ” </a:t>
            </a:r>
          </a:p>
          <a:p>
            <a:pPr algn="ctr"/>
            <a:r>
              <a:rPr lang="pt-BR" sz="3200" b="1" dirty="0"/>
              <a:t>Malaquias 2:16</a:t>
            </a:r>
          </a:p>
        </p:txBody>
      </p:sp>
    </p:spTree>
    <p:extLst>
      <p:ext uri="{BB962C8B-B14F-4D97-AF65-F5344CB8AC3E}">
        <p14:creationId xmlns:p14="http://schemas.microsoft.com/office/powerpoint/2010/main" val="338899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324</Words>
  <Application>Microsoft Office PowerPoint</Application>
  <PresentationFormat>Widescreen</PresentationFormat>
  <Paragraphs>15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 Seifert</dc:creator>
  <cp:lastModifiedBy>Alana Seifert</cp:lastModifiedBy>
  <cp:revision>10</cp:revision>
  <dcterms:created xsi:type="dcterms:W3CDTF">2019-11-23T22:58:18Z</dcterms:created>
  <dcterms:modified xsi:type="dcterms:W3CDTF">2019-11-27T17:35:35Z</dcterms:modified>
</cp:coreProperties>
</file>