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4" r:id="rId19"/>
    <p:sldId id="274" r:id="rId20"/>
    <p:sldId id="275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BEB7F-994C-4B7F-8B99-DA68CCC18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A63206-39C7-47EC-9052-BA4E07E8B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7C859C-7415-4763-9592-BB6BD41B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375720-A251-4EF8-8B04-414DE6CD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AD301A-BF9F-47D6-A1DC-DD530D98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07A82-8202-4664-B0DE-EF9B994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86CBA4-2A63-44C6-94E0-9D974CC82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4E20A4-A488-4C39-AB48-7EE28736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D3CFDB-ECFB-4E05-BC39-DEC97EC7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4FE6C0-FE56-4CA1-9794-1F18E847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0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997948-0CFD-47FE-8AB5-CDF3A7D40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57A032-ABE3-4535-88A0-101717AA3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EDF9FF-28C0-4E27-9401-173A1582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A8DF03-536C-4B31-9671-9DE433B2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8240BF-1657-4396-92B3-E68449C6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6AAAB9-7320-4CC9-9879-48419212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15CC7-464A-4833-B748-A015722C3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213B98-8E9B-4111-9D6D-FFD73D19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68DFDA-2522-4D2A-910D-F2F9BC89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01DDFC-4438-4ADD-9619-35C217D4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0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61CEC-BC82-4608-A969-CB7F8503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A79457-1409-49B2-AC31-8F5195E66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7B940C-D54F-4A8C-AB14-C17A701C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6FA98E-0A9C-4856-9CF7-2E72684D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5EECD4-1A58-464A-BF51-2963B625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4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FC20E-7A08-407E-BDE4-661DED00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549B99-1173-44D7-B139-B931FFF53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0F1AAE-3976-4373-A55C-8788F12E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392A29-4ED3-40CE-9057-9A580A0D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287FBE-7D02-4BDA-A427-FE85CD2E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10C4B8-E10E-478F-8778-5F338957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0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30ABC-EBE3-466C-961F-C63C786A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BD207F-0E7B-40EA-8F71-CCB4537C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F246F2-5635-478B-A44B-11A60915D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DBD1C4-1417-41A1-9A8F-6E10CFE45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058D521-05D6-4DA1-BF1B-FDAEAC1C9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A5D4041-CB36-49FA-8AE6-99FFEE0D7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ADCFD26-31D1-4D90-BF2D-5E32FE40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DB87415-7313-46C5-BF9C-3C15A0A6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4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B9561-C5CC-4BBF-B904-F8AD39D0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0342D32-EA5E-4918-B3DE-3948BE6F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061ED7-9BB1-4FA3-9177-222610CA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FBD5021-C270-4899-8857-40F2479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BE2786-CA74-49A6-93D3-C346C6B4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A78491-0F52-4BDE-B256-1459A3D20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6FB1A1-F074-442E-A3BD-01126FC6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1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A3216-D2FC-4D16-9800-68DD6B284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6012F5-F536-4749-9677-31EC843ED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8CC6BF-63F9-48CE-AFAF-AF21979B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9F9AE7-B9BE-4C46-B8EA-7FD8220D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CAA1A1-674A-44F5-AC20-86BD3750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395FAB-2B4F-41D2-A1E0-5AC3088B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2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CF11A-2334-4C44-BAE0-5587538F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D48E465-D7DD-45C8-864A-3C86EDF53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32CFDF-3921-47DA-94A4-397E490C3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5511FC-D832-4959-9340-A7CBD7D8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51A09E-E787-434B-8CA9-65B9BF6E3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974714-ED60-4FAD-90A1-33F0B91B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0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DD1CC0-E661-47EF-9911-A8E8FAB8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D1DF31-B3FA-47BD-9F61-384C39BA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983C6F-4FC8-4678-9330-69E86422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4F2B-97E9-40F4-8378-AFB2D8B23E0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E040B-133D-412D-A701-D80F9B135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85EF7B-C6D3-49E6-B7DB-8DA3CA242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D00D-745B-463D-ABC1-A9BC4F82F5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8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6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01709" y="2433963"/>
            <a:ext cx="5412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 amor não é apenas a essência do cristianismo, o amor é a própria essência de Deus. </a:t>
            </a:r>
          </a:p>
        </p:txBody>
      </p:sp>
    </p:spTree>
    <p:extLst>
      <p:ext uri="{BB962C8B-B14F-4D97-AF65-F5344CB8AC3E}">
        <p14:creationId xmlns:p14="http://schemas.microsoft.com/office/powerpoint/2010/main" val="21247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01709" y="2433963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Você ama a sua esposa, ela te ama, vocês estão casados, não importa há quanto tempo, mas continuam sendo diferentes, e sempre serão diferentes.</a:t>
            </a:r>
          </a:p>
        </p:txBody>
      </p:sp>
    </p:spTree>
    <p:extLst>
      <p:ext uri="{BB962C8B-B14F-4D97-AF65-F5344CB8AC3E}">
        <p14:creationId xmlns:p14="http://schemas.microsoft.com/office/powerpoint/2010/main" val="24333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49158" y="1950487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Deus une um casal para que um possa ajudar um ao outro e não para que um possa competir com o outro e que vença o melhor. Casamento é um pelo outro e não um contra o outro. </a:t>
            </a:r>
          </a:p>
        </p:txBody>
      </p:sp>
    </p:spTree>
    <p:extLst>
      <p:ext uri="{BB962C8B-B14F-4D97-AF65-F5344CB8AC3E}">
        <p14:creationId xmlns:p14="http://schemas.microsoft.com/office/powerpoint/2010/main" val="23033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49158" y="1950487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Felizes nós somos no casamento quando descobrimos que a harmonia não vem com a mudança do outro, mas pela mudança de nós mesmos.</a:t>
            </a:r>
          </a:p>
        </p:txBody>
      </p:sp>
    </p:spTree>
    <p:extLst>
      <p:ext uri="{BB962C8B-B14F-4D97-AF65-F5344CB8AC3E}">
        <p14:creationId xmlns:p14="http://schemas.microsoft.com/office/powerpoint/2010/main" val="21937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22731" y="2118652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De que adianta você ter razão que produz separação, que produz rancor? Existem batalhas que não compensam ser travadas, a união é mais importante do que ter razão! </a:t>
            </a:r>
          </a:p>
        </p:txBody>
      </p:sp>
    </p:spTree>
    <p:extLst>
      <p:ext uri="{BB962C8B-B14F-4D97-AF65-F5344CB8AC3E}">
        <p14:creationId xmlns:p14="http://schemas.microsoft.com/office/powerpoint/2010/main" val="208749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665076" y="2055590"/>
            <a:ext cx="54128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Em vez de você ficar orando pedindo para mudar o seu cônjuge, vamos pedir a Deus que mude a nós mesmos. Em vez de ficar pedindo para a sua mulher mudar, para o seu marido mudar, peça a Deus para que transforme você. </a:t>
            </a:r>
          </a:p>
        </p:txBody>
      </p:sp>
    </p:spTree>
    <p:extLst>
      <p:ext uri="{BB962C8B-B14F-4D97-AF65-F5344CB8AC3E}">
        <p14:creationId xmlns:p14="http://schemas.microsoft.com/office/powerpoint/2010/main" val="15184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70179" y="2890391"/>
            <a:ext cx="5412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SENHOR, ajuda-me a ver as virtudes do meu cônjuge. </a:t>
            </a:r>
          </a:p>
        </p:txBody>
      </p:sp>
    </p:spTree>
    <p:extLst>
      <p:ext uri="{BB962C8B-B14F-4D97-AF65-F5344CB8AC3E}">
        <p14:creationId xmlns:p14="http://schemas.microsoft.com/office/powerpoint/2010/main" val="2248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70179" y="2890391"/>
            <a:ext cx="5412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SENHOR, não me deixe desistir! </a:t>
            </a:r>
          </a:p>
        </p:txBody>
      </p:sp>
    </p:spTree>
    <p:extLst>
      <p:ext uri="{BB962C8B-B14F-4D97-AF65-F5344CB8AC3E}">
        <p14:creationId xmlns:p14="http://schemas.microsoft.com/office/powerpoint/2010/main" val="40642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28137" y="1881398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Não existe casamento perfeito, não existe casamento sem dificuldade, mas aqueles que clamam a Deus todos os dias e pedem a Deus para não desistir, serão abençoados pelo SENHOR e vencerão. </a:t>
            </a:r>
          </a:p>
        </p:txBody>
      </p:sp>
    </p:spTree>
    <p:extLst>
      <p:ext uri="{BB962C8B-B14F-4D97-AF65-F5344CB8AC3E}">
        <p14:creationId xmlns:p14="http://schemas.microsoft.com/office/powerpoint/2010/main" val="6762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980384" y="2045080"/>
            <a:ext cx="54128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“Vinde a mim, todos os que estais cansados e sobrecarregados, e eu vos aliviarei. Tomai sobre vós o meu jugo e aprendei de mim, porque sou manso e humilde de coração; e achareis descanso para a vossa alma. Porque o meu jugo é suave, e o meu fardo é leve.”</a:t>
            </a:r>
          </a:p>
          <a:p>
            <a:pPr algn="ctr"/>
            <a:r>
              <a:rPr lang="pt-BR" sz="2800" b="1" dirty="0"/>
              <a:t>Mateus 11:28 a 30</a:t>
            </a:r>
          </a:p>
        </p:txBody>
      </p:sp>
    </p:spTree>
    <p:extLst>
      <p:ext uri="{BB962C8B-B14F-4D97-AF65-F5344CB8AC3E}">
        <p14:creationId xmlns:p14="http://schemas.microsoft.com/office/powerpoint/2010/main" val="37306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1723697" y="2736502"/>
            <a:ext cx="8345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/>
              <a:t>“Bendito seja o nome do SENHOR, porque o SENHOR é bom e a sua misericórdia dura para sempre.”</a:t>
            </a:r>
          </a:p>
          <a:p>
            <a:pPr algn="ctr"/>
            <a:r>
              <a:rPr lang="pt-BR" sz="2800" i="1" dirty="0"/>
              <a:t>Salmo 107:1 </a:t>
            </a:r>
          </a:p>
        </p:txBody>
      </p:sp>
    </p:spTree>
    <p:extLst>
      <p:ext uri="{BB962C8B-B14F-4D97-AF65-F5344CB8AC3E}">
        <p14:creationId xmlns:p14="http://schemas.microsoft.com/office/powerpoint/2010/main" val="21030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33240" y="2846879"/>
            <a:ext cx="5412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Quando você tem um casamento feliz, a sua família é abençoada e a sociedade se torna próspera.</a:t>
            </a:r>
          </a:p>
        </p:txBody>
      </p:sp>
    </p:spTree>
    <p:extLst>
      <p:ext uri="{BB962C8B-B14F-4D97-AF65-F5344CB8AC3E}">
        <p14:creationId xmlns:p14="http://schemas.microsoft.com/office/powerpoint/2010/main" val="24520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96302" y="2644170"/>
            <a:ext cx="5412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 amor que une o casal é um princípio divino e a família é a criação de Deus. </a:t>
            </a:r>
          </a:p>
        </p:txBody>
      </p:sp>
    </p:spTree>
    <p:extLst>
      <p:ext uri="{BB962C8B-B14F-4D97-AF65-F5344CB8AC3E}">
        <p14:creationId xmlns:p14="http://schemas.microsoft.com/office/powerpoint/2010/main" val="16743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01709" y="2518045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“Disse mais o Senhor Deus: Não é bom que o homem esteja só, far-lhe-ei uma auxiliadora que lhe seja idônea”. Gênesis 2:18 </a:t>
            </a:r>
          </a:p>
        </p:txBody>
      </p:sp>
    </p:spTree>
    <p:extLst>
      <p:ext uri="{BB962C8B-B14F-4D97-AF65-F5344CB8AC3E}">
        <p14:creationId xmlns:p14="http://schemas.microsoft.com/office/powerpoint/2010/main" val="1749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01709" y="2433963"/>
            <a:ext cx="5412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 casamento é bom, a nossa natureza é que é ruim. Nós somos essencialmente egoístas, todos somos assim: egoístas por natureza. </a:t>
            </a:r>
          </a:p>
        </p:txBody>
      </p:sp>
    </p:spTree>
    <p:extLst>
      <p:ext uri="{BB962C8B-B14F-4D97-AF65-F5344CB8AC3E}">
        <p14:creationId xmlns:p14="http://schemas.microsoft.com/office/powerpoint/2010/main" val="21089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749157" y="2129162"/>
            <a:ext cx="5412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“Ora, antes da Festa da Páscoa, sabendo Jesus que era chegada a sua hora de passar deste mundo para o Pai, tendo amado os seus que estavam no mundo, amou-os até ao fim.” João 13:1 </a:t>
            </a:r>
          </a:p>
        </p:txBody>
      </p:sp>
    </p:spTree>
    <p:extLst>
      <p:ext uri="{BB962C8B-B14F-4D97-AF65-F5344CB8AC3E}">
        <p14:creationId xmlns:p14="http://schemas.microsoft.com/office/powerpoint/2010/main" val="33889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30B5BB7-B49C-4E34-8525-A180761C92DB}"/>
              </a:ext>
            </a:extLst>
          </p:cNvPr>
          <p:cNvSpPr txBox="1"/>
          <p:nvPr/>
        </p:nvSpPr>
        <p:spPr>
          <a:xfrm>
            <a:off x="5801709" y="2433963"/>
            <a:ext cx="5412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Em outras palavras, a maior marca da vida de Cristo, até o fim, foi a marca do amor. Amou-os ao extremo, até as últimas consequências, até nas Suas últimas horas. </a:t>
            </a:r>
          </a:p>
        </p:txBody>
      </p:sp>
    </p:spTree>
    <p:extLst>
      <p:ext uri="{BB962C8B-B14F-4D97-AF65-F5344CB8AC3E}">
        <p14:creationId xmlns:p14="http://schemas.microsoft.com/office/powerpoint/2010/main" val="36382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501</Words>
  <Application>Microsoft Office PowerPoint</Application>
  <PresentationFormat>Widescreen</PresentationFormat>
  <Paragraphs>19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8</cp:revision>
  <dcterms:created xsi:type="dcterms:W3CDTF">2019-11-23T22:58:18Z</dcterms:created>
  <dcterms:modified xsi:type="dcterms:W3CDTF">2019-11-27T17:35:14Z</dcterms:modified>
</cp:coreProperties>
</file>