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Saúde ao </a:t>
            </a:r>
            <a:r>
              <a:rPr lang="pt-BR" dirty="0" smtClean="0"/>
              <a:t>Máximo</a:t>
            </a:r>
            <a:br>
              <a:rPr lang="pt-BR" dirty="0" smtClean="0"/>
            </a:br>
            <a:r>
              <a:rPr lang="pt-BR" sz="3600" dirty="0" smtClean="0"/>
              <a:t>A verdadeira fonte da </a:t>
            </a:r>
            <a:r>
              <a:rPr lang="pt-BR" sz="3600" dirty="0" smtClean="0"/>
              <a:t>juventude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80416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Todos nós tentamos descobrir algo que vai prolongar nossa vida e aparência juvenil.</a:t>
            </a:r>
          </a:p>
          <a:p>
            <a:r>
              <a:rPr lang="pt-BR" dirty="0" smtClean="0"/>
              <a:t>Pesquisas atuais mostram que a adesão a alguns princípios de saúde podem prolongar nossa vida em 7 anos ou mais.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 da Juventude</a:t>
            </a:r>
            <a:endParaRPr lang="pt-BR" dirty="0"/>
          </a:p>
        </p:txBody>
      </p:sp>
      <p:pic>
        <p:nvPicPr>
          <p:cNvPr id="7" name="Espaço Reservado para Imagem 6" descr="Fountain-of-Youth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939" r="19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00135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dezenas de substitutos para a vida eterna.</a:t>
            </a:r>
          </a:p>
          <a:p>
            <a:r>
              <a:rPr lang="pt-BR" dirty="0" smtClean="0"/>
              <a:t>Somente Jesus pode satisfazer as necessidades mais profundas do coração humano.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Água da Vida</a:t>
            </a:r>
            <a:endParaRPr lang="pt-BR" dirty="0"/>
          </a:p>
        </p:txBody>
      </p:sp>
      <p:pic>
        <p:nvPicPr>
          <p:cNvPr id="5" name="Espaço Reservado para Imagem 4" descr="WomanAtWell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28681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“Não se perturbe o coração de vocês. Creiam em Deus; creiam também em Mim. Na casa de Meu Pai há muitos aposentos; se não fosse assim, Eu lhes teria dito. Vou preparar-lhes lugar. E se Eu for e lhes preparar lugar, voltarei e os levarei para Mim, para que vocês estejam onde Eu estiver.” (João 14:1-3).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Água da Vida</a:t>
            </a:r>
            <a:endParaRPr lang="pt-BR" dirty="0"/>
          </a:p>
        </p:txBody>
      </p:sp>
      <p:pic>
        <p:nvPicPr>
          <p:cNvPr id="5" name="Espaço Reservado para Imagem 4" descr="WelcomeHome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9672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“Então vi novos céus e nova Terra, pois o primeiro céu e a primeira Terra tinham passado.” (Apocalipse 21:1).</a:t>
            </a:r>
          </a:p>
          <a:p>
            <a:r>
              <a:rPr lang="pt-BR" dirty="0" smtClean="0"/>
              <a:t>Um lugar onde não mais existe barreiras entre as pessoas, a harmonia e a união substituem a alienação e a separação.</a:t>
            </a:r>
          </a:p>
          <a:p>
            <a:r>
              <a:rPr lang="pt-BR" dirty="0" smtClean="0"/>
              <a:t>Dias melhores virão!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Céu é um Lugar Real</a:t>
            </a:r>
            <a:endParaRPr lang="pt-BR" dirty="0"/>
          </a:p>
        </p:txBody>
      </p:sp>
      <p:pic>
        <p:nvPicPr>
          <p:cNvPr id="5" name="Espaço Reservado para Imagem 4" descr="HomeComing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08390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“Eis que eu lhes digo um mistério: nem todos dormiremos, mas todos seremos transformados, num momento, num abrir e fechar de olhos, ao som da última trombeta.” (I Coríntios 15:51)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Céu é um Lugar Real</a:t>
            </a:r>
            <a:endParaRPr lang="pt-BR" dirty="0"/>
          </a:p>
        </p:txBody>
      </p:sp>
      <p:pic>
        <p:nvPicPr>
          <p:cNvPr id="5" name="Espaço Reservado para Imagem 4" descr="ServantCrown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67876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Num futuro próximo seremos restaurados e teremos bem-estar total.</a:t>
            </a:r>
          </a:p>
          <a:p>
            <a:r>
              <a:rPr lang="pt-BR" dirty="0" smtClean="0"/>
              <a:t>Na presença de Cristo, teremos eterna alegria.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Além dos Sonhos</a:t>
            </a:r>
            <a:endParaRPr lang="pt-BR" dirty="0"/>
          </a:p>
        </p:txBody>
      </p:sp>
      <p:pic>
        <p:nvPicPr>
          <p:cNvPr id="5" name="Espaço Reservado para Imagem 4" descr="TreeOfLife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9087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50</TotalTime>
  <Words>261</Words>
  <Application>Microsoft Office PowerPoint</Application>
  <PresentationFormat>Personalizar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VCP</vt:lpstr>
      <vt:lpstr>Saúde ao Máximo A verdadeira fonte da juventude</vt:lpstr>
      <vt:lpstr>Fonte da Juventude</vt:lpstr>
      <vt:lpstr>Água da Vida</vt:lpstr>
      <vt:lpstr>Água da Vida</vt:lpstr>
      <vt:lpstr>O Céu é um Lugar Real</vt:lpstr>
      <vt:lpstr>O Céu é um Lugar Real</vt:lpstr>
      <vt:lpstr>Além dos Sonhos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ao Máximo</dc:title>
  <dc:creator>Caroline Oliveira</dc:creator>
  <cp:lastModifiedBy>marcos</cp:lastModifiedBy>
  <cp:revision>7</cp:revision>
  <dcterms:created xsi:type="dcterms:W3CDTF">2014-11-17T12:44:52Z</dcterms:created>
  <dcterms:modified xsi:type="dcterms:W3CDTF">2014-11-24T14:04:16Z</dcterms:modified>
</cp:coreProperties>
</file>