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406" autoAdjust="0"/>
  </p:normalViewPr>
  <p:slideViewPr>
    <p:cSldViewPr snapToGrid="0">
      <p:cViewPr varScale="1">
        <p:scale>
          <a:sx n="71" d="100"/>
          <a:sy n="71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24/11/2014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3658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95655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249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0502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752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3568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9613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9647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96777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39704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2950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 smtClean="0"/>
              <a:t>Área de Descanso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O sono não é a única forma de descansar.</a:t>
            </a:r>
          </a:p>
          <a:p>
            <a:r>
              <a:rPr lang="pt-BR" altLang="pt-BR" smtClean="0"/>
              <a:t>Deus ordenou o descanso sábado porque Ele sabia que não o fizesse, não descansaríamos o necessário para termos uma boa saúde física, psíquica e espiritual.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Escolha o descanso.</a:t>
            </a:r>
            <a:endParaRPr lang="pt-BR" dirty="0"/>
          </a:p>
        </p:txBody>
      </p:sp>
      <p:pic>
        <p:nvPicPr>
          <p:cNvPr id="7" name="Espaço Reservado para Imagem 6" descr="Rest-in-Jesus-Christ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77" r="13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4447622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O sábado foi instituído no Éden, isso quer dizer, que antes de existir os dez mandamentos, a santidade do Sábado já era realidade.</a:t>
            </a:r>
          </a:p>
          <a:p>
            <a:r>
              <a:rPr lang="pt-BR" altLang="pt-BR" smtClean="0"/>
              <a:t>O verdadeiro descanso é entrar no repouso sabático celestial, que significa santificar o sábado como o dia que Deus abençoou.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Descanso desde o Éden</a:t>
            </a:r>
            <a:endParaRPr lang="pt-BR" dirty="0"/>
          </a:p>
        </p:txBody>
      </p:sp>
      <p:pic>
        <p:nvPicPr>
          <p:cNvPr id="7" name="Espaço Reservado para Imagem 6" descr="Eden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797" r="15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770643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Se não cuidarmos, as exigências da vida nos dominarão, prejudicando nossa saúde física, espiritual e mental.</a:t>
            </a:r>
          </a:p>
          <a:p>
            <a:r>
              <a:rPr lang="pt-BR" altLang="pt-BR" smtClean="0"/>
              <a:t>Deus nos deu dois poderosos antídotos para quebrar o ciclo vicioso do tempo: o sono e o sábado.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Antídotos</a:t>
            </a:r>
            <a:endParaRPr lang="pt-BR" dirty="0"/>
          </a:p>
        </p:txBody>
      </p:sp>
      <p:pic>
        <p:nvPicPr>
          <p:cNvPr id="7" name="Espaço Reservado para Imagem 6" descr="antidoto-alacranico-es-100-veces-mas-caro-en-eu-300x350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12" b="3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73058847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pt-BR" dirty="0" smtClean="0"/>
              <a:t>Mesmo com os avanços tecnológicos, o tempo é inegociável. Como isso tem sido aplicado em sua vida?</a:t>
            </a:r>
          </a:p>
          <a:p>
            <a:r>
              <a:rPr lang="pt-BR" altLang="pt-BR" dirty="0" smtClean="0"/>
              <a:t>Quais foram as duas formas que Deus nos deu para descansarmos?</a:t>
            </a:r>
          </a:p>
          <a:p>
            <a:r>
              <a:rPr lang="pt-BR" altLang="pt-BR" dirty="0" smtClean="0"/>
              <a:t>Saber que o sábado foi instituído desde a criação do Mundo, faz com que você encare esse dia especial de </a:t>
            </a:r>
            <a:r>
              <a:rPr lang="pt-BR" altLang="pt-BR" smtClean="0"/>
              <a:t>forma diferente?</a:t>
            </a:r>
            <a:endParaRPr lang="pt-BR" altLang="pt-BR" dirty="0" smtClean="0"/>
          </a:p>
        </p:txBody>
      </p:sp>
      <p:pic>
        <p:nvPicPr>
          <p:cNvPr id="6" name="Espaço Reservado para Imagem 5" descr="iStock_000014217579Medium_fixed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851" r="38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91807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Podemos perder dinheiro ou saúde e recuperá-los.</a:t>
            </a:r>
          </a:p>
          <a:p>
            <a:r>
              <a:rPr lang="pt-BR" altLang="pt-BR" smtClean="0"/>
              <a:t>Mas o tempo perdido nunca será recuperado.</a:t>
            </a:r>
          </a:p>
          <a:p>
            <a:pPr lvl="0"/>
            <a:r>
              <a:rPr lang="pt-BR" smtClean="0"/>
              <a:t>O relógio avança independente do que fazemos.</a:t>
            </a:r>
          </a:p>
          <a:p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Tempo</a:t>
            </a:r>
            <a:endParaRPr lang="pt-BR" dirty="0"/>
          </a:p>
        </p:txBody>
      </p:sp>
      <p:pic>
        <p:nvPicPr>
          <p:cNvPr id="7" name="Espaço Reservado para Imagem 6" descr="Infinity-Time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780" r="22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90866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Mesmo a cada dia tendo acesso aos artifícios tecnológicos mais rápidos, continuamos tendo menos tempo para nós mesmos.</a:t>
            </a:r>
          </a:p>
          <a:p>
            <a:r>
              <a:rPr lang="pt-BR" altLang="pt-BR" smtClean="0"/>
              <a:t>A falta de tempo é uma doença da vida moderna.</a:t>
            </a:r>
          </a:p>
          <a:p>
            <a:r>
              <a:rPr lang="pt-BR" altLang="pt-BR" smtClean="0"/>
              <a:t>Há um antídoto pra essa doença?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Doença moderna</a:t>
            </a:r>
            <a:endParaRPr lang="pt-BR" dirty="0"/>
          </a:p>
        </p:txBody>
      </p:sp>
      <p:pic>
        <p:nvPicPr>
          <p:cNvPr id="9" name="Espaço Reservado para Imagem 8" descr="wpid-screenshot_2014-10-07-01-18-28-1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614" b="5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08146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Deus criou um refúgio no tempo para podemos nos abrigar em meio a tempestade de acontecimentos da semana.</a:t>
            </a:r>
          </a:p>
          <a:p>
            <a:r>
              <a:rPr lang="pt-BR" altLang="pt-BR" smtClean="0"/>
              <a:t>Esse refúgio é tão importante que Deus o oferece a todos, sem exceção.</a:t>
            </a:r>
          </a:p>
          <a:p>
            <a:r>
              <a:rPr lang="pt-BR" smtClean="0"/>
              <a:t>No sábado encontramos abrigo contra os cuidados da vida, ansiedades e problemas.</a:t>
            </a:r>
            <a:endParaRPr lang="pt-BR" alt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Refúgio</a:t>
            </a:r>
            <a:endParaRPr lang="pt-BR" dirty="0"/>
          </a:p>
        </p:txBody>
      </p:sp>
      <p:pic>
        <p:nvPicPr>
          <p:cNvPr id="8" name="Espaço Reservado para Imagem 7" descr="Fam-Pic-laying-on-grass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54" r="1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295248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O sábado simboliza nosso repouso em Deus, que tanto nos ama.</a:t>
            </a:r>
          </a:p>
          <a:p>
            <a:r>
              <a:rPr lang="pt-BR" smtClean="0"/>
              <a:t>Deus, ao criar esse dia, já sabia que o trabalho contínuo enfraquece nosso sistema imunológico.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Repouso</a:t>
            </a:r>
            <a:endParaRPr lang="pt-BR" dirty="0"/>
          </a:p>
        </p:txBody>
      </p:sp>
      <p:pic>
        <p:nvPicPr>
          <p:cNvPr id="7" name="Espaço Reservado para Imagem 6" descr="884779.family-on-carpet-and-couch-realogy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284" r="20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577703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Entretanto, descansar somente no sábado não é suficiente.</a:t>
            </a:r>
          </a:p>
          <a:p>
            <a:r>
              <a:rPr lang="pt-BR" altLang="pt-BR" smtClean="0"/>
              <a:t>Descansar somente no sábado não seria suficiente, necessitamos de outro tipo de descanso: o sono.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Descanso</a:t>
            </a:r>
            <a:endParaRPr lang="pt-BR" dirty="0"/>
          </a:p>
        </p:txBody>
      </p:sp>
      <p:pic>
        <p:nvPicPr>
          <p:cNvPr id="7" name="Espaço Reservado para Imagem 6" descr="bigstock-Family-Sleeping-In-Parent-s-Be-6181693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74" b="1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589874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Assim como violar os mandamentos de Deus traz consequências negativas, ignorar o que o nosso corpo nos diz também trará maus resultados.</a:t>
            </a:r>
          </a:p>
          <a:p>
            <a:endParaRPr lang="pt-BR" altLang="pt-BR" smtClean="0"/>
          </a:p>
          <a:p>
            <a:r>
              <a:rPr lang="pt-BR" altLang="pt-BR" smtClean="0"/>
              <a:t>O sábado e o sono são o verdadeiro repouso para a inquietação humana.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Sono X Consequências</a:t>
            </a:r>
            <a:endParaRPr lang="pt-BR" dirty="0"/>
          </a:p>
        </p:txBody>
      </p:sp>
      <p:pic>
        <p:nvPicPr>
          <p:cNvPr id="7" name="Espaço Reservado para Imagem 6" descr="Family-sleeping-clock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961010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Um número crescente de pessoas tem problemas de sono, e milhões sofrem de algum tipo de distúrbio crônico do sono.</a:t>
            </a:r>
          </a:p>
          <a:p>
            <a:endParaRPr lang="pt-BR" altLang="pt-BR" smtClean="0"/>
          </a:p>
          <a:p>
            <a:r>
              <a:rPr lang="pt-BR" altLang="pt-BR" smtClean="0"/>
              <a:t>A falta de sono enfraquece as habilidades cognitivas e a memória.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Insônia Geral</a:t>
            </a:r>
            <a:endParaRPr lang="pt-BR" dirty="0"/>
          </a:p>
        </p:txBody>
      </p:sp>
      <p:pic>
        <p:nvPicPr>
          <p:cNvPr id="9" name="Espaço Reservado para Imagem 8" descr="25-02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623" r="9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738957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Tenha padrões regulares de sono.</a:t>
            </a:r>
          </a:p>
          <a:p>
            <a:r>
              <a:rPr lang="pt-BR" altLang="pt-BR" smtClean="0"/>
              <a:t>Exercícios físicos regulares ajudar a ter uma boa noite de sono.</a:t>
            </a:r>
          </a:p>
          <a:p>
            <a:r>
              <a:rPr lang="pt-BR" altLang="pt-BR" smtClean="0"/>
              <a:t>Não durma com o estômago cheio.</a:t>
            </a:r>
          </a:p>
          <a:p>
            <a:r>
              <a:rPr lang="pt-BR" altLang="pt-BR" smtClean="0"/>
              <a:t>Evite bebidas cafeinadas.</a:t>
            </a:r>
          </a:p>
          <a:p>
            <a:r>
              <a:rPr lang="pt-BR" altLang="pt-BR" smtClean="0"/>
              <a:t>Concentre-se em coisas espirituais.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Dicas para dormir melhor</a:t>
            </a:r>
            <a:endParaRPr lang="pt-BR" dirty="0"/>
          </a:p>
        </p:txBody>
      </p:sp>
      <p:pic>
        <p:nvPicPr>
          <p:cNvPr id="7" name="Espaço Reservado para Imagem 6" descr="bigstock-Man-comfortably-sleeping-in-hi-15694625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03461363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186</TotalTime>
  <Words>496</Words>
  <Application>Microsoft Office PowerPoint</Application>
  <PresentationFormat>Personalizar</PresentationFormat>
  <Paragraphs>56</Paragraphs>
  <Slides>13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VCP</vt:lpstr>
      <vt:lpstr>Área de Descanso</vt:lpstr>
      <vt:lpstr>Tempo</vt:lpstr>
      <vt:lpstr>Doença moderna</vt:lpstr>
      <vt:lpstr>Refúgio</vt:lpstr>
      <vt:lpstr>Repouso</vt:lpstr>
      <vt:lpstr>Descanso</vt:lpstr>
      <vt:lpstr>Sono X Consequências</vt:lpstr>
      <vt:lpstr>Insônia Geral</vt:lpstr>
      <vt:lpstr>Dicas para dormir melhor</vt:lpstr>
      <vt:lpstr>Escolha o descanso.</vt:lpstr>
      <vt:lpstr>Descanso desde o Éden</vt:lpstr>
      <vt:lpstr>Antídotos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marcos</cp:lastModifiedBy>
  <cp:revision>25</cp:revision>
  <dcterms:created xsi:type="dcterms:W3CDTF">2014-11-03T23:39:59Z</dcterms:created>
  <dcterms:modified xsi:type="dcterms:W3CDTF">2014-11-24T13:46:42Z</dcterms:modified>
</cp:coreProperties>
</file>