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0B24"/>
    <a:srgbClr val="FFEE61"/>
    <a:srgbClr val="FE8A1A"/>
    <a:srgbClr val="FE7E14"/>
    <a:srgbClr val="FFE46D"/>
    <a:srgbClr val="FFF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>
        <p:scale>
          <a:sx n="66" d="100"/>
          <a:sy n="66" d="100"/>
        </p:scale>
        <p:origin x="18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B39BC-96AA-4BC6-857B-55B2AE7E00DD}" type="datetimeFigureOut">
              <a:rPr lang="pt-BR" smtClean="0"/>
              <a:t>16/04/2017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5E6C8-AE1D-4232-91A4-0C73C1785E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451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6A7-D2C7-42AF-89BE-DCB66510B446}" type="datetimeFigureOut">
              <a:rPr lang="pt-BR" smtClean="0"/>
              <a:t>16/04/2017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34D-0CA2-4C07-BABE-2454166FE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20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6A7-D2C7-42AF-89BE-DCB66510B446}" type="datetimeFigureOut">
              <a:rPr lang="pt-BR" smtClean="0"/>
              <a:t>16/04/2017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34D-0CA2-4C07-BABE-2454166FE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30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6A7-D2C7-42AF-89BE-DCB66510B446}" type="datetimeFigureOut">
              <a:rPr lang="pt-BR" smtClean="0"/>
              <a:t>16/04/2017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34D-0CA2-4C07-BABE-2454166FE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75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6A7-D2C7-42AF-89BE-DCB66510B446}" type="datetimeFigureOut">
              <a:rPr lang="pt-BR" smtClean="0"/>
              <a:t>16/04/2017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34D-0CA2-4C07-BABE-2454166FE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51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6A7-D2C7-42AF-89BE-DCB66510B446}" type="datetimeFigureOut">
              <a:rPr lang="pt-BR" smtClean="0"/>
              <a:t>16/04/2017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34D-0CA2-4C07-BABE-2454166FE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81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6A7-D2C7-42AF-89BE-DCB66510B446}" type="datetimeFigureOut">
              <a:rPr lang="pt-BR" smtClean="0"/>
              <a:t>16/04/2017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34D-0CA2-4C07-BABE-2454166FE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55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6A7-D2C7-42AF-89BE-DCB66510B446}" type="datetimeFigureOut">
              <a:rPr lang="pt-BR" smtClean="0"/>
              <a:t>16/04/2017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34D-0CA2-4C07-BABE-2454166FE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4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6A7-D2C7-42AF-89BE-DCB66510B446}" type="datetimeFigureOut">
              <a:rPr lang="pt-BR" smtClean="0"/>
              <a:t>16/04/2017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34D-0CA2-4C07-BABE-2454166FE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9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6A7-D2C7-42AF-89BE-DCB66510B446}" type="datetimeFigureOut">
              <a:rPr lang="pt-BR" smtClean="0"/>
              <a:t>16/04/2017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34D-0CA2-4C07-BABE-2454166FE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767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6A7-D2C7-42AF-89BE-DCB66510B446}" type="datetimeFigureOut">
              <a:rPr lang="pt-BR" smtClean="0"/>
              <a:t>16/04/2017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34D-0CA2-4C07-BABE-2454166FE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45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46A7-D2C7-42AF-89BE-DCB66510B446}" type="datetimeFigureOut">
              <a:rPr lang="pt-BR" smtClean="0"/>
              <a:t>16/04/2017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734D-0CA2-4C07-BABE-2454166FE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83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E46A7-D2C7-42AF-89BE-DCB66510B446}" type="datetimeFigureOut">
              <a:rPr lang="pt-BR" smtClean="0"/>
              <a:t>16/04/2017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0734D-0CA2-4C07-BABE-2454166FE5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0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26720" y="457200"/>
            <a:ext cx="6035040" cy="9083040"/>
          </a:xfrm>
          <a:prstGeom prst="rect">
            <a:avLst/>
          </a:prstGeom>
          <a:gradFill>
            <a:gsLst>
              <a:gs pos="21000">
                <a:schemeClr val="bg1"/>
              </a:gs>
              <a:gs pos="74000">
                <a:srgbClr val="FFF48A"/>
              </a:gs>
              <a:gs pos="100000">
                <a:srgbClr val="FE8A1A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562" y="5210630"/>
            <a:ext cx="5906723" cy="2656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b="17900"/>
          <a:stretch/>
        </p:blipFill>
        <p:spPr>
          <a:xfrm>
            <a:off x="457200" y="495212"/>
            <a:ext cx="5989320" cy="1870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aixaDeTexto 7"/>
          <p:cNvSpPr txBox="1"/>
          <p:nvPr/>
        </p:nvSpPr>
        <p:spPr>
          <a:xfrm>
            <a:off x="551543" y="2264232"/>
            <a:ext cx="58492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00" dirty="0">
                <a:solidFill>
                  <a:srgbClr val="FE7E14"/>
                </a:solidFill>
                <a:latin typeface="Arial Black" panose="020B0A04020102020204" pitchFamily="34" charset="0"/>
              </a:rPr>
              <a:t>UM JEITO FÁCIL DE APRENDER </a:t>
            </a:r>
            <a:br>
              <a:rPr lang="pt-BR" sz="1700" dirty="0">
                <a:solidFill>
                  <a:srgbClr val="FE7E14"/>
                </a:solidFill>
                <a:latin typeface="Arial Black" panose="020B0A04020102020204" pitchFamily="34" charset="0"/>
              </a:rPr>
            </a:br>
            <a:r>
              <a:rPr lang="pt-BR" sz="1700" dirty="0">
                <a:solidFill>
                  <a:srgbClr val="FE7E14"/>
                </a:solidFill>
                <a:latin typeface="Arial Black" panose="020B0A04020102020204" pitchFamily="34" charset="0"/>
              </a:rPr>
              <a:t>MAIS SOBRE A BÍBLIA.</a:t>
            </a:r>
          </a:p>
        </p:txBody>
      </p:sp>
      <p:pic>
        <p:nvPicPr>
          <p:cNvPr id="1026" name="Picture 2" descr="Resultado de imagem para logo biblia aberta 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1" y="3051403"/>
            <a:ext cx="5818859" cy="201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045030" y="3483427"/>
            <a:ext cx="5341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TODOS OS DOMINGOS</a:t>
            </a:r>
          </a:p>
          <a:p>
            <a:pPr algn="ctr"/>
            <a:r>
              <a:rPr lang="pt-BR" sz="30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ÀS </a:t>
            </a:r>
            <a:r>
              <a:rPr lang="pt-BR" sz="3000" dirty="0" err="1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19h30</a:t>
            </a:r>
            <a:endParaRPr lang="pt-BR" sz="30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8" name="Picture 4" descr="Resultado de imagem para logo novo tempo 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07" y="8270500"/>
            <a:ext cx="1269662" cy="975100"/>
          </a:xfrm>
          <a:prstGeom prst="rect">
            <a:avLst/>
          </a:prstGeom>
          <a:noFill/>
          <a:effectLst>
            <a:glow rad="101600">
              <a:srgbClr val="FFEE61">
                <a:alpha val="6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asdcastelo.org/wp-content/uploads/2017/01/log-pequeno-250x250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567" y="8076523"/>
            <a:ext cx="1424661" cy="1343252"/>
          </a:xfrm>
          <a:prstGeom prst="rect">
            <a:avLst/>
          </a:prstGeom>
          <a:noFill/>
          <a:effectLst>
            <a:glow rad="25400">
              <a:srgbClr val="FFEE6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ângulo: Cantos Arredondados 12"/>
          <p:cNvSpPr/>
          <p:nvPr/>
        </p:nvSpPr>
        <p:spPr>
          <a:xfrm>
            <a:off x="3135087" y="7939315"/>
            <a:ext cx="3251200" cy="150948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193143" y="7910288"/>
            <a:ext cx="3164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LOCAL:</a:t>
            </a: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115" y="6741801"/>
            <a:ext cx="1081314" cy="1057516"/>
          </a:xfrm>
          <a:prstGeom prst="rect">
            <a:avLst/>
          </a:prstGeom>
          <a:effectLst>
            <a:glow>
              <a:srgbClr val="FFEE61">
                <a:alpha val="58000"/>
              </a:srgbClr>
            </a:glow>
          </a:effectLst>
        </p:spPr>
      </p:pic>
      <p:sp>
        <p:nvSpPr>
          <p:cNvPr id="17" name="AutoShape 10" descr="Resultado de imagem para logo iasd branco"/>
          <p:cNvSpPr>
            <a:spLocks noChangeAspect="1" noChangeArrowheads="1"/>
          </p:cNvSpPr>
          <p:nvPr/>
        </p:nvSpPr>
        <p:spPr bwMode="auto">
          <a:xfrm>
            <a:off x="3276600" y="4800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3731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12</Words>
  <Application>Microsoft Office PowerPoint</Application>
  <PresentationFormat>Papel A4 (210 x 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Neemias e Catia Lima</dc:creator>
  <cp:lastModifiedBy>Neemias e Catia Lima</cp:lastModifiedBy>
  <cp:revision>7</cp:revision>
  <dcterms:created xsi:type="dcterms:W3CDTF">2017-04-16T13:29:39Z</dcterms:created>
  <dcterms:modified xsi:type="dcterms:W3CDTF">2017-04-16T14:01:58Z</dcterms:modified>
</cp:coreProperties>
</file>