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3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35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42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91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65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98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887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57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0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21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9E968-3FE1-4369-BBCC-FBF44E54981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AD3CD-2C69-4023-8583-68669AE6B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97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489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762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063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098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77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5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403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571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82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417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8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89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69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163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2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488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2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88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18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31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691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31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663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0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9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545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8888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27575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82338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18723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84878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76191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86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473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25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1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32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26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2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3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Apresentação na tela (16:9)</PresentationFormat>
  <Paragraphs>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Jhoseph Cunha</dc:creator>
  <cp:lastModifiedBy>Jhoseph Cunha</cp:lastModifiedBy>
  <cp:revision>3</cp:revision>
  <dcterms:created xsi:type="dcterms:W3CDTF">2018-06-04T22:07:01Z</dcterms:created>
  <dcterms:modified xsi:type="dcterms:W3CDTF">2018-06-04T22:24:53Z</dcterms:modified>
</cp:coreProperties>
</file>