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476" r:id="rId4"/>
    <p:sldId id="669" r:id="rId5"/>
    <p:sldId id="740" r:id="rId6"/>
    <p:sldId id="741" r:id="rId7"/>
    <p:sldId id="742" r:id="rId8"/>
    <p:sldId id="743" r:id="rId9"/>
    <p:sldId id="745" r:id="rId10"/>
    <p:sldId id="746" r:id="rId11"/>
    <p:sldId id="747" r:id="rId12"/>
    <p:sldId id="748" r:id="rId13"/>
    <p:sldId id="749" r:id="rId14"/>
    <p:sldId id="750" r:id="rId15"/>
    <p:sldId id="751" r:id="rId16"/>
    <p:sldId id="752" r:id="rId17"/>
    <p:sldId id="753" r:id="rId18"/>
    <p:sldId id="754" r:id="rId19"/>
    <p:sldId id="755" r:id="rId20"/>
    <p:sldId id="756" r:id="rId21"/>
    <p:sldId id="757" r:id="rId22"/>
    <p:sldId id="7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DD5"/>
    <a:srgbClr val="BEBDCB"/>
    <a:srgbClr val="C2D5E0"/>
    <a:srgbClr val="A2C0CE"/>
    <a:srgbClr val="A3BDAD"/>
    <a:srgbClr val="538569"/>
    <a:srgbClr val="A3BBEB"/>
    <a:srgbClr val="DAE6EB"/>
    <a:srgbClr val="D9BBB1"/>
    <a:srgbClr val="D9B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5CF8B-C93B-40CE-A2FE-1B18DDFEDA5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BBC80-F9DE-4DCE-BDC4-EE5C6798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oc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5781675"/>
            <a:ext cx="12192000" cy="1076325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2434" y="6038991"/>
            <a:ext cx="11287125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3</a:t>
            </a:r>
            <a:r>
              <a:rPr lang="pt-BR" sz="1400" b="1" i="1" dirty="0" smtClean="0">
                <a:solidFill>
                  <a:schemeClr val="bg1"/>
                </a:solidFill>
              </a:rPr>
              <a:t>A </a:t>
            </a:r>
            <a:r>
              <a:rPr lang="pt-BR" sz="1400" b="1" i="1" dirty="0">
                <a:solidFill>
                  <a:schemeClr val="bg1"/>
                </a:solidFill>
              </a:rPr>
              <a:t>isto, respondeu Jesus: Em verdade, em verdade te digo que, se alguém não nascer de novo, não pode ver o reino de Deus</a:t>
            </a:r>
            <a:r>
              <a:rPr lang="pt-BR" sz="1400" b="1" i="1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5</a:t>
            </a:r>
            <a:r>
              <a:rPr lang="pt-BR" sz="1400" b="1" i="1" dirty="0" smtClean="0">
                <a:solidFill>
                  <a:schemeClr val="bg1"/>
                </a:solidFill>
              </a:rPr>
              <a:t>Respondeu </a:t>
            </a:r>
            <a:r>
              <a:rPr lang="pt-BR" sz="1400" b="1" i="1" dirty="0">
                <a:solidFill>
                  <a:schemeClr val="bg1"/>
                </a:solidFill>
              </a:rPr>
              <a:t>Jesus: Em verdade, em verdade te digo: quem não nascer da água e do Espírito não pode entrar no reino de </a:t>
            </a:r>
            <a:r>
              <a:rPr lang="pt-BR" sz="1400" b="1" i="1" dirty="0" smtClean="0">
                <a:solidFill>
                  <a:schemeClr val="bg1"/>
                </a:solidFill>
              </a:rPr>
              <a:t>Deus. João 22:14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361" y="2275426"/>
            <a:ext cx="9439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484C83"/>
                </a:solidFill>
              </a:rPr>
              <a:t>4</a:t>
            </a:r>
            <a:r>
              <a:rPr lang="pt-BR" sz="2800" b="1" dirty="0" smtClean="0"/>
              <a:t> </a:t>
            </a:r>
            <a:r>
              <a:rPr lang="pt-BR" sz="2800" b="1" dirty="0"/>
              <a:t>| Qual é a condição essencial para que alguém possa entrar na </a:t>
            </a:r>
            <a:r>
              <a:rPr lang="pt-BR" sz="2800" b="1" dirty="0" smtClean="0"/>
              <a:t>cidade santa? </a:t>
            </a:r>
            <a:r>
              <a:rPr lang="en-US" sz="2800" i="1" dirty="0" err="1" smtClean="0"/>
              <a:t>João</a:t>
            </a:r>
            <a:r>
              <a:rPr lang="en-US" sz="2800" i="1" dirty="0" smtClean="0"/>
              <a:t> </a:t>
            </a:r>
            <a:r>
              <a:rPr lang="en-US" sz="2800" i="1" dirty="0"/>
              <a:t>3:3, 5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376360" y="3327772"/>
            <a:ext cx="9439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“</a:t>
            </a:r>
            <a:r>
              <a:rPr lang="en-US" sz="2800" dirty="0" err="1"/>
              <a:t>Nascer</a:t>
            </a:r>
            <a:r>
              <a:rPr lang="en-US" sz="2800" dirty="0"/>
              <a:t> da </a:t>
            </a:r>
            <a:r>
              <a:rPr lang="en-US" sz="2800" dirty="0" smtClean="0"/>
              <a:t>_______________ </a:t>
            </a:r>
            <a:r>
              <a:rPr lang="en-US" sz="2800" dirty="0"/>
              <a:t>e </a:t>
            </a:r>
            <a:r>
              <a:rPr lang="en-US" sz="2800" dirty="0" smtClean="0"/>
              <a:t>do _____________________.”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958732" y="3404716"/>
            <a:ext cx="752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ÁGUA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51859" y="3406915"/>
            <a:ext cx="1041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ESPÍRITO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2569" y="1906552"/>
            <a:ext cx="7672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Nascer do Espírito se refere à conversão realizada por Cristo por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intermédio do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Espírito Santo. Quando nos entregamos a Ele, há mudança de vida (Cl 3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; </a:t>
            </a:r>
            <a:r>
              <a:rPr lang="pt-BR" sz="2400" b="1" dirty="0" err="1" smtClean="0">
                <a:solidFill>
                  <a:schemeClr val="bg2">
                    <a:lumMod val="25000"/>
                  </a:schemeClr>
                </a:solidFill>
              </a:rPr>
              <a:t>Ef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4:22-32; 5:1-20). Nascer da água se refere ao batismo, assim como Cristo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foi batizado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por João Batista no rio Jordão. Esse novo nascimento leva o cristão à experiência de estar “em Cristo Jesus”, uma estreita relação pessoal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que deve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existir entre o cristão e Jesus. Significa mais do que depender Dele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ou ser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um seguidor nominal. Implica em uma união diária, perseverante e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viva com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Jesus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Mt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24:13;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Rm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8:1).</a:t>
            </a:r>
          </a:p>
        </p:txBody>
      </p:sp>
    </p:spTree>
    <p:extLst>
      <p:ext uri="{BB962C8B-B14F-4D97-AF65-F5344CB8AC3E}">
        <p14:creationId xmlns:p14="http://schemas.microsoft.com/office/powerpoint/2010/main" val="26675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5781675"/>
            <a:ext cx="12192000" cy="1076325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7356" y="5931269"/>
            <a:ext cx="10097288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37</a:t>
            </a:r>
            <a:r>
              <a:rPr lang="pt-BR" sz="1400" b="1" i="1" dirty="0" smtClean="0">
                <a:solidFill>
                  <a:schemeClr val="bg1"/>
                </a:solidFill>
              </a:rPr>
              <a:t>Ouvindo </a:t>
            </a:r>
            <a:r>
              <a:rPr lang="pt-BR" sz="1400" b="1" i="1" dirty="0">
                <a:solidFill>
                  <a:schemeClr val="bg1"/>
                </a:solidFill>
              </a:rPr>
              <a:t>eles estas coisas, </a:t>
            </a:r>
            <a:r>
              <a:rPr lang="pt-BR" sz="1400" b="1" i="1" dirty="0" err="1">
                <a:solidFill>
                  <a:schemeClr val="bg1"/>
                </a:solidFill>
              </a:rPr>
              <a:t>compungiu-se-lhes</a:t>
            </a:r>
            <a:r>
              <a:rPr lang="pt-BR" sz="1400" b="1" i="1" dirty="0">
                <a:solidFill>
                  <a:schemeClr val="bg1"/>
                </a:solidFill>
              </a:rPr>
              <a:t> o coração e perguntaram a Pedro e aos demais apóstolos: Que faremos, irmãos</a:t>
            </a:r>
            <a:r>
              <a:rPr lang="pt-BR" sz="1400" b="1" i="1" dirty="0" smtClean="0">
                <a:solidFill>
                  <a:schemeClr val="bg1"/>
                </a:solidFill>
              </a:rPr>
              <a:t>?</a:t>
            </a:r>
          </a:p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38</a:t>
            </a:r>
            <a:r>
              <a:rPr lang="pt-BR" sz="1400" b="1" i="1" dirty="0" smtClean="0">
                <a:solidFill>
                  <a:schemeClr val="bg1"/>
                </a:solidFill>
              </a:rPr>
              <a:t>Respondeu-lhes </a:t>
            </a:r>
            <a:r>
              <a:rPr lang="pt-BR" sz="1400" b="1" i="1" dirty="0">
                <a:solidFill>
                  <a:schemeClr val="bg1"/>
                </a:solidFill>
              </a:rPr>
              <a:t>Pedro: Arrependei-vos, e cada um de vós seja batizado em nome de Jesus Cristo para remissão dos vossos pecados, e recebereis o dom do Espírito </a:t>
            </a:r>
            <a:r>
              <a:rPr lang="pt-BR" sz="1400" b="1" i="1" dirty="0" smtClean="0">
                <a:solidFill>
                  <a:schemeClr val="bg1"/>
                </a:solidFill>
              </a:rPr>
              <a:t>Santo. Atos 2:37, 38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6639" y="3024157"/>
            <a:ext cx="20372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O Arrependimento.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47875" y="3489028"/>
            <a:ext cx="7743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8309" y="2070050"/>
            <a:ext cx="9407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484C83"/>
                </a:solidFill>
              </a:rPr>
              <a:t>5</a:t>
            </a:r>
            <a:r>
              <a:rPr lang="pt-BR" sz="2800" b="1" dirty="0" smtClean="0"/>
              <a:t> </a:t>
            </a:r>
            <a:r>
              <a:rPr lang="pt-BR" sz="2800" b="1" dirty="0"/>
              <a:t>| Que ações precisam acontecer antes de alguém ser </a:t>
            </a:r>
            <a:r>
              <a:rPr lang="pt-BR" sz="2800" b="1" dirty="0" smtClean="0"/>
              <a:t>batizado</a:t>
            </a:r>
            <a:r>
              <a:rPr lang="pt-BR" sz="2800" b="1" dirty="0"/>
              <a:t>? </a:t>
            </a:r>
            <a:r>
              <a:rPr lang="pt-BR" sz="2800" i="1" dirty="0"/>
              <a:t>Atos 2:37, 38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7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2569" y="1906552"/>
            <a:ext cx="76729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O batismo só deve ser ministrado àquele que passou pela experiência do arrependimento dos pecados, crendo em Jesus como Salvador e Senhor. Como o batismo implica uma decisão consciente (Mc 16:16), o batismo infantil não encontra respaldo bíblico e contradiz a orientação divina quanto a essa decisão tão importante.</a:t>
            </a:r>
          </a:p>
        </p:txBody>
      </p:sp>
    </p:spTree>
    <p:extLst>
      <p:ext uri="{BB962C8B-B14F-4D97-AF65-F5344CB8AC3E}">
        <p14:creationId xmlns:p14="http://schemas.microsoft.com/office/powerpoint/2010/main" val="36739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5238751"/>
            <a:ext cx="12192000" cy="1619250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4562" y="5397869"/>
            <a:ext cx="10097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13</a:t>
            </a:r>
            <a:r>
              <a:rPr lang="pt-BR" sz="1400" b="1" i="1" dirty="0" smtClean="0">
                <a:solidFill>
                  <a:schemeClr val="bg1"/>
                </a:solidFill>
              </a:rPr>
              <a:t>Por </a:t>
            </a:r>
            <a:r>
              <a:rPr lang="pt-BR" sz="1400" b="1" i="1" dirty="0">
                <a:solidFill>
                  <a:schemeClr val="bg1"/>
                </a:solidFill>
              </a:rPr>
              <a:t>esse tempo, dirigiu-se Jesus da </a:t>
            </a:r>
            <a:r>
              <a:rPr lang="pt-BR" sz="1400" b="1" i="1" dirty="0" err="1">
                <a:solidFill>
                  <a:schemeClr val="bg1"/>
                </a:solidFill>
              </a:rPr>
              <a:t>Galiléia</a:t>
            </a:r>
            <a:r>
              <a:rPr lang="pt-BR" sz="1400" b="1" i="1" dirty="0">
                <a:solidFill>
                  <a:schemeClr val="bg1"/>
                </a:solidFill>
              </a:rPr>
              <a:t> para o Jordão, a fim de que João o batizasse.</a:t>
            </a:r>
          </a:p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14</a:t>
            </a:r>
            <a:r>
              <a:rPr lang="pt-BR" sz="1400" b="1" i="1" dirty="0" smtClean="0">
                <a:solidFill>
                  <a:schemeClr val="bg1"/>
                </a:solidFill>
              </a:rPr>
              <a:t>Ele</a:t>
            </a:r>
            <a:r>
              <a:rPr lang="pt-BR" sz="1400" b="1" i="1" dirty="0">
                <a:solidFill>
                  <a:schemeClr val="bg1"/>
                </a:solidFill>
              </a:rPr>
              <a:t>, porém, o dissuadia, dizendo: Eu é que preciso ser batizado por ti, e tu vens a mim?</a:t>
            </a:r>
          </a:p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15</a:t>
            </a:r>
            <a:r>
              <a:rPr lang="pt-BR" sz="1400" b="1" i="1" dirty="0" smtClean="0">
                <a:solidFill>
                  <a:schemeClr val="bg1"/>
                </a:solidFill>
              </a:rPr>
              <a:t>Mas </a:t>
            </a:r>
            <a:r>
              <a:rPr lang="pt-BR" sz="1400" b="1" i="1" dirty="0">
                <a:solidFill>
                  <a:schemeClr val="bg1"/>
                </a:solidFill>
              </a:rPr>
              <a:t>Jesus lhe respondeu: Deixa por enquanto, porque, assim, nos convém cumprir toda a justiça. Então, ele o admitiu.</a:t>
            </a:r>
          </a:p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16</a:t>
            </a:r>
            <a:r>
              <a:rPr lang="pt-BR" sz="1400" b="1" i="1" dirty="0" smtClean="0">
                <a:solidFill>
                  <a:schemeClr val="bg1"/>
                </a:solidFill>
              </a:rPr>
              <a:t>Batizado </a:t>
            </a:r>
            <a:r>
              <a:rPr lang="pt-BR" sz="1400" b="1" i="1" dirty="0">
                <a:solidFill>
                  <a:schemeClr val="bg1"/>
                </a:solidFill>
              </a:rPr>
              <a:t>Jesus, saiu logo da água, e eis que se lhe abriram os céus, e viu o Espírito de Deus descendo como pomba, vindo sobre ele.</a:t>
            </a:r>
          </a:p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17</a:t>
            </a:r>
            <a:r>
              <a:rPr lang="pt-BR" sz="1400" b="1" i="1" dirty="0" smtClean="0">
                <a:solidFill>
                  <a:schemeClr val="bg1"/>
                </a:solidFill>
              </a:rPr>
              <a:t>E </a:t>
            </a:r>
            <a:r>
              <a:rPr lang="pt-BR" sz="1400" b="1" i="1" dirty="0">
                <a:solidFill>
                  <a:schemeClr val="bg1"/>
                </a:solidFill>
              </a:rPr>
              <a:t>eis uma voz dos céus, que dizia: Este é o meu Filho amado, em quem me comprazo. </a:t>
            </a:r>
            <a:r>
              <a:rPr lang="pt-BR" sz="1400" b="1" i="1" dirty="0" smtClean="0">
                <a:solidFill>
                  <a:schemeClr val="bg1"/>
                </a:solidFill>
              </a:rPr>
              <a:t>Atos 2:37, 38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7852" y="1402784"/>
            <a:ext cx="1029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484C83"/>
                </a:solidFill>
              </a:rPr>
              <a:t>6</a:t>
            </a:r>
            <a:r>
              <a:rPr lang="pt-BR" sz="2800" b="1" dirty="0" smtClean="0"/>
              <a:t> </a:t>
            </a:r>
            <a:r>
              <a:rPr lang="pt-BR" sz="2800" b="1" dirty="0"/>
              <a:t>| O que o batismo de Cristo pode nos ensinar sobre essa cerimônia tão </a:t>
            </a:r>
            <a:r>
              <a:rPr lang="pt-BR" sz="2800" b="1" dirty="0" smtClean="0"/>
              <a:t>importante?</a:t>
            </a:r>
            <a:r>
              <a:rPr lang="en-US" sz="2800" i="1" dirty="0" err="1" smtClean="0"/>
              <a:t>Mateus</a:t>
            </a:r>
            <a:r>
              <a:rPr lang="en-US" sz="2800" i="1" dirty="0" smtClean="0"/>
              <a:t> </a:t>
            </a:r>
            <a:r>
              <a:rPr lang="en-US" sz="2800" i="1" dirty="0"/>
              <a:t>3:13-17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3961" y="2356891"/>
            <a:ext cx="1001641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Jesus foi até João Batista para ser batizado por imersão, a </a:t>
            </a:r>
            <a:r>
              <a:rPr lang="pt-BR" sz="2800" dirty="0" smtClean="0"/>
              <a:t>fim </a:t>
            </a:r>
            <a:r>
              <a:rPr lang="pt-BR" sz="2800" dirty="0"/>
              <a:t>de </a:t>
            </a:r>
            <a:endParaRPr lang="pt-BR" sz="2800" dirty="0" smtClean="0"/>
          </a:p>
          <a:p>
            <a:r>
              <a:rPr lang="pt-BR" sz="2800" dirty="0"/>
              <a:t> </a:t>
            </a:r>
            <a:r>
              <a:rPr lang="pt-BR" sz="2800" dirty="0" smtClean="0"/>
              <a:t>    cumprir a </a:t>
            </a:r>
            <a:r>
              <a:rPr lang="pt-BR" sz="2800" dirty="0"/>
              <a:t>profecia (</a:t>
            </a:r>
            <a:r>
              <a:rPr lang="pt-BR" sz="2800" dirty="0" err="1"/>
              <a:t>Dn</a:t>
            </a:r>
            <a:r>
              <a:rPr lang="pt-BR" sz="2800" dirty="0"/>
              <a:t> 9:24-27) e nos dar o exemplo</a:t>
            </a:r>
            <a:r>
              <a:rPr lang="pt-BR" sz="2800" dirty="0" smtClean="0"/>
              <a:t>.</a:t>
            </a:r>
          </a:p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A dedicação de Jesus quando criança substituiu Seu batismo</a:t>
            </a:r>
            <a:r>
              <a:rPr lang="pt-BR" sz="2800" dirty="0" smtClean="0"/>
              <a:t>.</a:t>
            </a:r>
          </a:p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Jesus foi batizado por João Batista para obter perdão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97852" y="255527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7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3969" y="1982752"/>
            <a:ext cx="80730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O significado da palavra batismo é “submergir”. O batismo de Jesus foi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praticado por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imersão. Esse é o modelo aprovado por Deus. O Pai o aprovou ao dizer: “Este é o Meu Filho amado, em quem Me comprazo”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Mt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3:17). O Filho o aprovou, pois disse a João Batista que o fazia como exemplo, cumprindo toda a justiça. O Espírito Santo o aprovou ao descer como pomba sobre Jesus, que saía das águas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Mt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3:16). A Bíblia demonstra que, na época dos apóstolos, os cristãos eram batizados como Jesus havia ordenado (At 8:26-40).</a:t>
            </a:r>
          </a:p>
        </p:txBody>
      </p:sp>
    </p:spTree>
    <p:extLst>
      <p:ext uri="{BB962C8B-B14F-4D97-AF65-F5344CB8AC3E}">
        <p14:creationId xmlns:p14="http://schemas.microsoft.com/office/powerpoint/2010/main" val="29758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5781675"/>
            <a:ext cx="12192000" cy="1076325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594" y="6058227"/>
            <a:ext cx="8506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Fomos, pois, sepultados com ele na morte pelo batismo; para que, como Cristo foi ressuscitado dentre os mortos pela glória do Pai, assim também andemos nós em novidade de vida. </a:t>
            </a:r>
            <a:r>
              <a:rPr lang="pt-BR" sz="1400" b="1" i="1" dirty="0" smtClean="0">
                <a:solidFill>
                  <a:schemeClr val="bg1"/>
                </a:solidFill>
              </a:rPr>
              <a:t>Romanos 6:4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764" y="1842736"/>
            <a:ext cx="1042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484C83"/>
                </a:solidFill>
              </a:rPr>
              <a:t>7</a:t>
            </a:r>
            <a:r>
              <a:rPr lang="pt-BR" sz="2800" b="1" dirty="0" smtClean="0"/>
              <a:t> </a:t>
            </a:r>
            <a:r>
              <a:rPr lang="pt-BR" sz="2800" b="1" dirty="0"/>
              <a:t>| O que simboliza o verdadeiro batismo cristão? </a:t>
            </a:r>
            <a:r>
              <a:rPr lang="pt-BR" sz="2800" i="1" dirty="0"/>
              <a:t>Romanos </a:t>
            </a:r>
            <a:r>
              <a:rPr lang="pt-BR" sz="2800" i="1" dirty="0" smtClean="0"/>
              <a:t>6:4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061943" y="2600086"/>
            <a:ext cx="10358926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/>
              <a:t>“Fomos, pois, </a:t>
            </a:r>
            <a:r>
              <a:rPr lang="pt-BR" sz="2800" dirty="0" smtClean="0"/>
              <a:t>_________________ </a:t>
            </a:r>
            <a:r>
              <a:rPr lang="pt-BR" sz="2800" dirty="0"/>
              <a:t>com Ele na </a:t>
            </a:r>
            <a:r>
              <a:rPr lang="pt-BR" sz="2800" dirty="0" smtClean="0"/>
              <a:t>_______________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 smtClean="0"/>
              <a:t>pelo </a:t>
            </a:r>
            <a:r>
              <a:rPr lang="pt-BR" sz="2800" dirty="0"/>
              <a:t>batismo</a:t>
            </a:r>
            <a:r>
              <a:rPr lang="pt-BR" sz="2800" dirty="0" smtClean="0"/>
              <a:t>; para </a:t>
            </a:r>
            <a:r>
              <a:rPr lang="pt-BR" sz="2800" dirty="0"/>
              <a:t>que, como Cristo foi </a:t>
            </a:r>
            <a:r>
              <a:rPr lang="pt-BR" sz="2800" dirty="0" smtClean="0"/>
              <a:t>_______________ </a:t>
            </a:r>
            <a:r>
              <a:rPr lang="pt-BR" sz="2800" dirty="0"/>
              <a:t>dentre </a:t>
            </a:r>
            <a:endParaRPr lang="pt-BR" sz="28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2800" dirty="0" smtClean="0"/>
              <a:t>os </a:t>
            </a:r>
            <a:r>
              <a:rPr lang="pt-BR" sz="2800" dirty="0"/>
              <a:t>mortos pela glória </a:t>
            </a:r>
            <a:r>
              <a:rPr lang="pt-BR" sz="2800" dirty="0" smtClean="0"/>
              <a:t>do Pai</a:t>
            </a:r>
            <a:r>
              <a:rPr lang="pt-BR" sz="2800" dirty="0"/>
              <a:t>, assim também andemos </a:t>
            </a:r>
            <a:r>
              <a:rPr lang="pt-BR" sz="2800" dirty="0" smtClean="0"/>
              <a:t>______________ </a:t>
            </a:r>
            <a:r>
              <a:rPr lang="pt-BR" sz="2800" dirty="0" smtClean="0"/>
              <a:t>em </a:t>
            </a:r>
            <a:r>
              <a:rPr lang="pt-BR" sz="2800" dirty="0"/>
              <a:t>_____________________ de vida.”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906564" y="2675760"/>
            <a:ext cx="1406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SEPULTADOS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531211" y="2675760"/>
            <a:ext cx="895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MORTE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67182" y="3171134"/>
            <a:ext cx="1621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RESSUSCITADO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28133" y="4067753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NÓS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39959" y="4061274"/>
            <a:ext cx="661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VIDA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3969" y="1982752"/>
            <a:ext cx="8073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Paulo apresenta nesse verso o profundo significado do batismo: a imersão representa a morte da pessoa para o pecado de modo tão completo como foi a morte de Cristo. O batismo deve assinalar o fim da velha forma de vida e o início da nova. Assim, depois de haver sido simbolicamente sepultada nas águas para o pecado, a pessoa experimenta uma ressurreição com Jesus para uma nova vida.</a:t>
            </a:r>
          </a:p>
        </p:txBody>
      </p:sp>
    </p:spTree>
    <p:extLst>
      <p:ext uri="{BB962C8B-B14F-4D97-AF65-F5344CB8AC3E}">
        <p14:creationId xmlns:p14="http://schemas.microsoft.com/office/powerpoint/2010/main" val="22095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5781675"/>
            <a:ext cx="12192000" cy="1076325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7355" y="6165948"/>
            <a:ext cx="10097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E agora, por que te demoras? Levanta-te, recebe o batismo e lava os teus pecados, invocando o nome </a:t>
            </a:r>
            <a:r>
              <a:rPr lang="pt-BR" sz="1400" b="1" i="1" dirty="0" smtClean="0">
                <a:solidFill>
                  <a:schemeClr val="bg1"/>
                </a:solidFill>
              </a:rPr>
              <a:t>dele. Atos 22:16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85227" y="3024157"/>
            <a:ext cx="602004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E agora, por que te demoras? Levanta-te, recebe o batismo e </a:t>
            </a:r>
            <a:endParaRPr lang="pt-BR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lava </a:t>
            </a:r>
            <a:r>
              <a:rPr lang="pt-BR" b="1" dirty="0">
                <a:solidFill>
                  <a:srgbClr val="C00000"/>
                </a:solidFill>
              </a:rPr>
              <a:t>os teus pecados, invocando o nome dele.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95796" y="3489028"/>
            <a:ext cx="88779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90637" y="2070050"/>
            <a:ext cx="9610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484C83"/>
                </a:solidFill>
              </a:rPr>
              <a:t>8</a:t>
            </a:r>
            <a:r>
              <a:rPr lang="pt-BR" sz="2800" b="1" dirty="0" smtClean="0"/>
              <a:t> </a:t>
            </a:r>
            <a:r>
              <a:rPr lang="pt-BR" sz="2800" b="1" dirty="0"/>
              <a:t>| Que convite feito ao apóstolo Paulo apresenta a urgência quanto à </a:t>
            </a:r>
            <a:r>
              <a:rPr lang="pt-BR" sz="2800" b="1" dirty="0" smtClean="0"/>
              <a:t>decisão de </a:t>
            </a:r>
            <a:r>
              <a:rPr lang="pt-BR" sz="2800" b="1" dirty="0"/>
              <a:t>ser batizado? </a:t>
            </a:r>
            <a:r>
              <a:rPr lang="pt-BR" sz="2800" i="1" dirty="0"/>
              <a:t>Atos 22:16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695796" y="3896667"/>
            <a:ext cx="88779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95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4594" y="2525677"/>
            <a:ext cx="57203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O exemplo de Paulo nos mostra que não deve haver demora em se tomar uma decisão de entrega completa a Cristo. </a:t>
            </a:r>
          </a:p>
        </p:txBody>
      </p:sp>
    </p:spTree>
    <p:extLst>
      <p:ext uri="{BB962C8B-B14F-4D97-AF65-F5344CB8AC3E}">
        <p14:creationId xmlns:p14="http://schemas.microsoft.com/office/powerpoint/2010/main" val="15664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5553075"/>
            <a:ext cx="12192000" cy="1304925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3477" y="5750480"/>
            <a:ext cx="7085046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3</a:t>
            </a:r>
            <a:r>
              <a:rPr lang="pt-BR" sz="1400" b="1" i="1" dirty="0" smtClean="0">
                <a:solidFill>
                  <a:schemeClr val="bg1"/>
                </a:solidFill>
              </a:rPr>
              <a:t>Então</a:t>
            </a:r>
            <a:r>
              <a:rPr lang="pt-BR" sz="1400" b="1" i="1" dirty="0">
                <a:solidFill>
                  <a:schemeClr val="bg1"/>
                </a:solidFill>
              </a:rPr>
              <a:t>, ouvi grande voz vinda do trono, dizendo: Eis o tabernáculo de Deus com os homens. Deus habitará com eles. Eles serão povos de Deus, e Deus mesmo estará com eles.</a:t>
            </a:r>
          </a:p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4</a:t>
            </a:r>
            <a:r>
              <a:rPr lang="pt-BR" sz="1400" b="1" i="1" dirty="0" smtClean="0">
                <a:solidFill>
                  <a:schemeClr val="bg1"/>
                </a:solidFill>
              </a:rPr>
              <a:t>E </a:t>
            </a:r>
            <a:r>
              <a:rPr lang="pt-BR" sz="1400" b="1" i="1" dirty="0">
                <a:solidFill>
                  <a:schemeClr val="bg1"/>
                </a:solidFill>
              </a:rPr>
              <a:t>lhes enxugará dos olhos toda lágrima, e a morte já não existirá, já não haverá luto, nem pranto, nem dor, porque as primeiras coisas passaram. Apocalipse 21:3, </a:t>
            </a:r>
            <a:r>
              <a:rPr lang="pt-BR" sz="1400" b="1" i="1" dirty="0" smtClean="0">
                <a:solidFill>
                  <a:schemeClr val="bg1"/>
                </a:solidFill>
              </a:rPr>
              <a:t>4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1322" y="3583425"/>
            <a:ext cx="7692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E </a:t>
            </a:r>
            <a:r>
              <a:rPr lang="pt-BR" b="1" dirty="0">
                <a:solidFill>
                  <a:srgbClr val="C00000"/>
                </a:solidFill>
              </a:rPr>
              <a:t>lhes enxugará dos olhos toda lágrima, e a morte já não existirá, </a:t>
            </a:r>
            <a:endParaRPr lang="pt-BR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já </a:t>
            </a:r>
            <a:r>
              <a:rPr lang="pt-BR" b="1" dirty="0">
                <a:solidFill>
                  <a:srgbClr val="C00000"/>
                </a:solidFill>
              </a:rPr>
              <a:t>não haverá luto, nem pranto, nem dor, porque as primeiras coisas passaram.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87731" y="4048296"/>
            <a:ext cx="85454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4611" y="2247804"/>
            <a:ext cx="10570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484C83"/>
                </a:solidFill>
              </a:rPr>
              <a:t>8</a:t>
            </a:r>
            <a:r>
              <a:rPr lang="pt-BR" sz="2800" b="1" dirty="0" smtClean="0"/>
              <a:t> </a:t>
            </a:r>
            <a:r>
              <a:rPr lang="pt-BR" sz="2800" b="1" dirty="0"/>
              <a:t>| Que promessa o livro do Apocalipse assegura àquele </a:t>
            </a:r>
            <a:endParaRPr lang="pt-BR" sz="2800" b="1" dirty="0" smtClean="0"/>
          </a:p>
          <a:p>
            <a:pPr algn="ctr"/>
            <a:r>
              <a:rPr lang="pt-BR" sz="2800" b="1" dirty="0" smtClean="0"/>
              <a:t>que experimenta verdadeira conversão </a:t>
            </a:r>
            <a:r>
              <a:rPr lang="pt-BR" sz="2800" b="1" dirty="0"/>
              <a:t>em Cristo? </a:t>
            </a:r>
            <a:endParaRPr lang="pt-BR" sz="2800" b="1" dirty="0" smtClean="0"/>
          </a:p>
          <a:p>
            <a:pPr algn="ctr"/>
            <a:r>
              <a:rPr lang="pt-BR" sz="2800" i="1" dirty="0" smtClean="0"/>
              <a:t>Apocalipse </a:t>
            </a:r>
            <a:r>
              <a:rPr lang="pt-BR" sz="2800" i="1" dirty="0"/>
              <a:t>21:3, 4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87731" y="4492898"/>
            <a:ext cx="85454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1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4044" y="1830352"/>
            <a:ext cx="72252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Deus fez uma série de promessas àqueles que aceitam a salvação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oferecida por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Ele. Além de estarem com Deus para sempre, terão o direito de comer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da árvore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da vida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2:7; 22:2), que significa receber vida eterna. Outra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promessa é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que os salvos se sentarão no trono de Deus e farão parte do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governo do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Universo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3:21; 20:4), um privilégio que Lúcifer quis conquistar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por meio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de rebelião e mentira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14:13).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Tudo isso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será concedido aos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servos verdadeiros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, aqueles que são fiéis a Deus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Lc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22:30; 1Co 6:3).</a:t>
            </a:r>
          </a:p>
        </p:txBody>
      </p:sp>
    </p:spTree>
    <p:extLst>
      <p:ext uri="{BB962C8B-B14F-4D97-AF65-F5344CB8AC3E}">
        <p14:creationId xmlns:p14="http://schemas.microsoft.com/office/powerpoint/2010/main" val="28111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0" y="2057989"/>
            <a:ext cx="4727415" cy="3019968"/>
          </a:xfrm>
          <a:prstGeom prst="rect">
            <a:avLst/>
          </a:prstGeom>
          <a:solidFill>
            <a:srgbClr val="BEB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71280" y="2215635"/>
            <a:ext cx="4100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84C83"/>
                </a:solidFill>
              </a:rPr>
              <a:t>MEU COMPROMISSO:</a:t>
            </a:r>
          </a:p>
          <a:p>
            <a:pPr algn="ctr"/>
            <a:endParaRPr lang="en-US" b="1" dirty="0"/>
          </a:p>
          <a:p>
            <a:pPr algn="ctr"/>
            <a:r>
              <a:rPr lang="pt-BR" b="1" dirty="0"/>
              <a:t>Entendi que para entrar na cidade santa é necessário “nascer da água e </a:t>
            </a:r>
            <a:r>
              <a:rPr lang="pt-BR" b="1" dirty="0" smtClean="0"/>
              <a:t>do Espírito</a:t>
            </a:r>
            <a:r>
              <a:rPr lang="pt-BR" b="1" dirty="0"/>
              <a:t>”. Hoje eu tomo a decisão de ter meu nome inscrito entre os salvos </a:t>
            </a:r>
            <a:r>
              <a:rPr lang="pt-BR" b="1" dirty="0" smtClean="0"/>
              <a:t>e me </a:t>
            </a:r>
            <a:r>
              <a:rPr lang="pt-BR" b="1" dirty="0"/>
              <a:t>comprometo a seguir o exemplo de Jesus sendo batizado nas águas, </a:t>
            </a:r>
            <a:r>
              <a:rPr lang="pt-BR" b="1" dirty="0" smtClean="0"/>
              <a:t>para perdão </a:t>
            </a:r>
            <a:r>
              <a:rPr lang="pt-BR" b="1" dirty="0"/>
              <a:t>dos meus pecados e certeza da vitória</a:t>
            </a:r>
            <a:r>
              <a:rPr lang="pt-BR" b="1" dirty="0" smtClean="0"/>
              <a:t>.</a:t>
            </a:r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84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22" y="1496977"/>
            <a:ext cx="770177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“Era uma vez…” – assim começam várias histórias infantis. Nesses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contos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imaginários, conflitos e aventuras são narrados de forma romântica e ingênua. Após uma maldade praticada por um vilão, os heróis da história conseguem se livrar do problema de uma maneira inesperada. Sãos e salvos, um casal finalmente se une em casamento, e a fábula termina com a frase: “[…] e eles foram felizes para sempre.”</a:t>
            </a:r>
          </a:p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Felizes para sempre! As narrativas para crianças são recontadas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justamente por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causa do anseio inerente ao ser humano de desfrutar uma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felicidade sem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fim. Contudo, infelizmente isso não existe neste mundo. As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crianças crescem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 se desencantam ao descobrirem que o desfecho de cada fase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da vida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não é seguido por um “[…] e eles foram felizes para sempre.” Nesta última lição, você descobrirá que aqueles que permanecerem em Cristo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terão um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final feliz. O Apocalipse é a única história que verdadeiramente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termina com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“[…] e eles foram felizes para sempre.” Jesus Cristo garantiu esse desfecho com Seu próprio sangue.</a:t>
            </a:r>
          </a:p>
        </p:txBody>
      </p:sp>
    </p:spTree>
    <p:extLst>
      <p:ext uri="{BB962C8B-B14F-4D97-AF65-F5344CB8AC3E}">
        <p14:creationId xmlns:p14="http://schemas.microsoft.com/office/powerpoint/2010/main" val="18325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5457825"/>
            <a:ext cx="12192000" cy="1400175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6977" y="5642386"/>
            <a:ext cx="103251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 </a:t>
            </a:r>
            <a:r>
              <a:rPr lang="pt-BR" sz="1400" b="1" i="1" baseline="30000" dirty="0" smtClean="0">
                <a:solidFill>
                  <a:schemeClr val="bg1"/>
                </a:solidFill>
              </a:rPr>
              <a:t>1</a:t>
            </a:r>
            <a:r>
              <a:rPr lang="pt-BR" sz="1400" b="1" i="1" dirty="0" smtClean="0">
                <a:solidFill>
                  <a:schemeClr val="bg1"/>
                </a:solidFill>
              </a:rPr>
              <a:t>Vi </a:t>
            </a:r>
            <a:r>
              <a:rPr lang="pt-BR" sz="1400" b="1" i="1" dirty="0">
                <a:solidFill>
                  <a:schemeClr val="bg1"/>
                </a:solidFill>
              </a:rPr>
              <a:t>novo céu e nova terra, pois o primeiro céu e a primeira terra passaram, e o mar já não existe.</a:t>
            </a:r>
          </a:p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2</a:t>
            </a:r>
            <a:r>
              <a:rPr lang="pt-BR" sz="1400" b="1" i="1" dirty="0" smtClean="0">
                <a:solidFill>
                  <a:schemeClr val="bg1"/>
                </a:solidFill>
              </a:rPr>
              <a:t>Vi </a:t>
            </a:r>
            <a:r>
              <a:rPr lang="pt-BR" sz="1400" b="1" i="1" dirty="0">
                <a:solidFill>
                  <a:schemeClr val="bg1"/>
                </a:solidFill>
              </a:rPr>
              <a:t>também a cidade santa, a nova Jerusalém, que descia do céu, da parte de Deus, ataviada como noiva adornada para o seu esposo.</a:t>
            </a:r>
          </a:p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3</a:t>
            </a:r>
            <a:r>
              <a:rPr lang="pt-BR" sz="1400" b="1" i="1" dirty="0" smtClean="0">
                <a:solidFill>
                  <a:schemeClr val="bg1"/>
                </a:solidFill>
              </a:rPr>
              <a:t>Então</a:t>
            </a:r>
            <a:r>
              <a:rPr lang="pt-BR" sz="1400" b="1" i="1" dirty="0">
                <a:solidFill>
                  <a:schemeClr val="bg1"/>
                </a:solidFill>
              </a:rPr>
              <a:t>, ouvi grande voz vinda do trono, dizendo: Eis o tabernáculo de Deus com os homens. Deus habitará com eles. </a:t>
            </a:r>
            <a:r>
              <a:rPr lang="pt-BR" sz="1400" b="1" i="1" dirty="0" smtClean="0">
                <a:solidFill>
                  <a:schemeClr val="bg1"/>
                </a:solidFill>
              </a:rPr>
              <a:t>                                   Eles </a:t>
            </a:r>
            <a:r>
              <a:rPr lang="pt-BR" sz="1400" b="1" i="1" dirty="0">
                <a:solidFill>
                  <a:schemeClr val="bg1"/>
                </a:solidFill>
              </a:rPr>
              <a:t>serão povos de Deus, e Deus mesmo estará com eles. Apocalipse </a:t>
            </a:r>
            <a:r>
              <a:rPr lang="pt-BR" sz="1400" b="1" i="1" dirty="0" smtClean="0">
                <a:solidFill>
                  <a:schemeClr val="bg1"/>
                </a:solidFill>
              </a:rPr>
              <a:t>21:1-3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21996" y="2336069"/>
            <a:ext cx="9315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84C83"/>
                </a:solidFill>
              </a:rPr>
              <a:t>1</a:t>
            </a:r>
            <a:r>
              <a:rPr lang="pt-BR" sz="2800" b="1" dirty="0"/>
              <a:t> | Qual é o lugar que Cristo está preparando </a:t>
            </a:r>
            <a:r>
              <a:rPr lang="pt-BR" sz="2800" b="1" dirty="0" smtClean="0"/>
              <a:t>para os </a:t>
            </a:r>
            <a:r>
              <a:rPr lang="pt-BR" sz="2800" b="1" dirty="0"/>
              <a:t>salvos </a:t>
            </a:r>
            <a:endParaRPr lang="pt-BR" sz="2800" b="1" dirty="0" smtClean="0"/>
          </a:p>
          <a:p>
            <a:pPr algn="ctr"/>
            <a:r>
              <a:rPr lang="pt-BR" sz="2800" b="1" dirty="0" smtClean="0"/>
              <a:t>morarem </a:t>
            </a:r>
            <a:r>
              <a:rPr lang="pt-BR" sz="2800" b="1" dirty="0"/>
              <a:t>eternamente? </a:t>
            </a:r>
            <a:r>
              <a:rPr lang="pt-BR" sz="2800" i="1" dirty="0"/>
              <a:t>Apocalipse </a:t>
            </a:r>
            <a:r>
              <a:rPr lang="pt-BR" sz="2800" i="1" dirty="0" smtClean="0"/>
              <a:t>21:1-3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156638" y="3261471"/>
            <a:ext cx="6753324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C00000"/>
                </a:solidFill>
              </a:rPr>
              <a:t>Vi </a:t>
            </a:r>
            <a:r>
              <a:rPr lang="pt-BR" b="1" i="1" dirty="0">
                <a:solidFill>
                  <a:srgbClr val="C00000"/>
                </a:solidFill>
              </a:rPr>
              <a:t>também a cidade santa, a nova Jerusalém, que descia do céu, </a:t>
            </a:r>
            <a:endParaRPr lang="pt-BR" b="1" i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C00000"/>
                </a:solidFill>
              </a:rPr>
              <a:t>da </a:t>
            </a:r>
            <a:r>
              <a:rPr lang="pt-BR" b="1" i="1" dirty="0">
                <a:solidFill>
                  <a:srgbClr val="C00000"/>
                </a:solidFill>
              </a:rPr>
              <a:t>parte de Deus, ataviada como noiva adornada para o seu esposo.</a:t>
            </a:r>
            <a:endParaRPr lang="en-US" i="1" dirty="0">
              <a:solidFill>
                <a:srgbClr val="C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314450" y="3726342"/>
            <a:ext cx="8829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14450" y="4151315"/>
            <a:ext cx="8829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5520" y="2439952"/>
            <a:ext cx="64540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Cristo prometeu preparar um lugar para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Seus seguidores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Jo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14:1-3). Esse lugar é chamado de nova Jerusalém, a cidade santa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3:12), onde os salvos desfrutarão para todo o sempre da alegria de estar na presença de Deus.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17" y="2603470"/>
            <a:ext cx="1627307" cy="16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5781675"/>
            <a:ext cx="12192000" cy="1076325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3900" y="6157912"/>
            <a:ext cx="10325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Fora ficam os cães, os feiticeiros, os impuros, os assassinos, os idólatras e todo aquele que ama e pratica a mentira. Apocalipse </a:t>
            </a:r>
            <a:r>
              <a:rPr lang="pt-BR" sz="1400" b="1" i="1" dirty="0" smtClean="0">
                <a:solidFill>
                  <a:schemeClr val="bg1"/>
                </a:solidFill>
              </a:rPr>
              <a:t>22:15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900" y="1769838"/>
            <a:ext cx="951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484C83"/>
                </a:solidFill>
              </a:rPr>
              <a:t>2</a:t>
            </a:r>
            <a:r>
              <a:rPr lang="pt-BR" sz="2800" b="1" dirty="0" smtClean="0"/>
              <a:t> </a:t>
            </a:r>
            <a:r>
              <a:rPr lang="pt-BR" sz="2800" b="1" dirty="0"/>
              <a:t>| Quem </a:t>
            </a:r>
            <a:r>
              <a:rPr lang="pt-BR" sz="2800" b="1" dirty="0" smtClean="0"/>
              <a:t>ficará </a:t>
            </a:r>
            <a:r>
              <a:rPr lang="pt-BR" sz="2800" b="1" dirty="0"/>
              <a:t>fora da cidade santa? </a:t>
            </a:r>
            <a:r>
              <a:rPr lang="pt-BR" sz="2800" i="1" dirty="0"/>
              <a:t>Apocalipse 22:15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23900" y="2293058"/>
            <a:ext cx="11215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Aqueles que aceitaram o selo de Deus</a:t>
            </a:r>
            <a:r>
              <a:rPr lang="pt-BR" sz="2800" dirty="0" smtClean="0"/>
              <a:t>.</a:t>
            </a:r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Aqueles que foram martirizados por sua fé em Jesus</a:t>
            </a:r>
            <a:r>
              <a:rPr lang="pt-BR" sz="2800" dirty="0" smtClean="0"/>
              <a:t>.</a:t>
            </a:r>
          </a:p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Aqueles que amam e praticam a mentira, os impuros, os idólatras, </a:t>
            </a:r>
            <a:r>
              <a:rPr lang="pt-BR" sz="2800" dirty="0" err="1"/>
              <a:t>etc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846418" y="3852701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7795" y="1763677"/>
            <a:ext cx="79491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 vontade de Deus é que todos sejam salvos (2Pe 3:9), mas só habitará na cidade santa aquele que crer em Jesus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Jo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3:18). Quem rejeitar Cristo (1Jo 5:12) não terá seu nome escrito no Livro da Vida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20:15). Durante os eventos finais antes da volta de Cristo, aqueles que se submeterem à falsa adoração não receberão o selo de Deus. Assinalados com a marca da besta, serão condenados pelas próprias transgressões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13:8; 14:9-11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). 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desobediência voluntária à lei de Deus caracteriza aqueles que não entrarão no Céu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21:8; 1Co 6:9-11).</a:t>
            </a:r>
          </a:p>
        </p:txBody>
      </p:sp>
    </p:spTree>
    <p:extLst>
      <p:ext uri="{BB962C8B-B14F-4D97-AF65-F5344CB8AC3E}">
        <p14:creationId xmlns:p14="http://schemas.microsoft.com/office/powerpoint/2010/main" val="25133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BEBDD5"/>
            </a:gs>
            <a:gs pos="90259">
              <a:srgbClr val="BEBDD5"/>
            </a:gs>
            <a:gs pos="83000">
              <a:srgbClr val="BEBDD5"/>
            </a:gs>
            <a:gs pos="100000">
              <a:srgbClr val="BEBD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5781675"/>
            <a:ext cx="12192000" cy="1076325"/>
          </a:xfrm>
          <a:prstGeom prst="rect">
            <a:avLst/>
          </a:prstGeom>
          <a:solidFill>
            <a:srgbClr val="88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51837" y="6058227"/>
            <a:ext cx="8288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dirty="0">
                <a:solidFill>
                  <a:schemeClr val="bg1"/>
                </a:solidFill>
              </a:rPr>
              <a:t>Bem-aventurados aqueles que lavam as suas vestiduras [no sangue do Cordeiro], para que lhes assista o direito à árvore da vida, e entrem na cidade pelas portas. Apocalipse </a:t>
            </a:r>
            <a:r>
              <a:rPr lang="pt-BR" sz="1400" b="1" i="1" dirty="0" smtClean="0">
                <a:solidFill>
                  <a:schemeClr val="bg1"/>
                </a:solidFill>
              </a:rPr>
              <a:t>22:14</a:t>
            </a:r>
            <a:endParaRPr lang="pt-BR" sz="1400" b="1" i="1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4512" y="2384527"/>
            <a:ext cx="814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484C83"/>
                </a:solidFill>
              </a:rPr>
              <a:t>3</a:t>
            </a:r>
            <a:r>
              <a:rPr lang="pt-BR" sz="2800" b="1" dirty="0" smtClean="0"/>
              <a:t> </a:t>
            </a:r>
            <a:r>
              <a:rPr lang="pt-BR" sz="2800" b="1" dirty="0"/>
              <a:t>| Quem entrará na cidade santa? </a:t>
            </a:r>
            <a:r>
              <a:rPr lang="pt-BR" sz="2800" i="1" dirty="0"/>
              <a:t>Apocalipse 22:14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28138" y="3024157"/>
            <a:ext cx="7934223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Bem-aventurados aqueles que lavam as suas vestiduras [no sangue do Cordeiro], </a:t>
            </a:r>
            <a:endParaRPr lang="pt-BR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para </a:t>
            </a:r>
            <a:r>
              <a:rPr lang="pt-BR" b="1" dirty="0">
                <a:solidFill>
                  <a:srgbClr val="C00000"/>
                </a:solidFill>
              </a:rPr>
              <a:t>que lhes assista o direito à árvore da vida, e entrem na cidade pelas portas.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47875" y="3489028"/>
            <a:ext cx="7743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18536" y="3921605"/>
            <a:ext cx="7743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8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28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7795" y="1763677"/>
            <a:ext cx="73967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O pecado não existirá na cidade perfeita de Deus. Por isso nós, pecadores, precisamos ter os pecados removidos para entrar na cidade santa. A coroa da vida será entregue aos fiéis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2:10) que forem purificados com o sangue de Cristo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15:2) e guardarem Sua Palavra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22:7). Esses entrarão pelos portais eternos e terão acesso à árvore da vida.</a:t>
            </a:r>
          </a:p>
        </p:txBody>
      </p:sp>
    </p:spTree>
    <p:extLst>
      <p:ext uri="{BB962C8B-B14F-4D97-AF65-F5344CB8AC3E}">
        <p14:creationId xmlns:p14="http://schemas.microsoft.com/office/powerpoint/2010/main" val="35530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8972</TotalTime>
  <Words>1894</Words>
  <Application>Microsoft Office PowerPoint</Application>
  <PresentationFormat>Widescreen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Lima</dc:creator>
  <cp:lastModifiedBy>Suzana Lima</cp:lastModifiedBy>
  <cp:revision>321</cp:revision>
  <dcterms:created xsi:type="dcterms:W3CDTF">2019-02-15T00:40:10Z</dcterms:created>
  <dcterms:modified xsi:type="dcterms:W3CDTF">2019-03-01T12:31:49Z</dcterms:modified>
</cp:coreProperties>
</file>