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85" r:id="rId4"/>
    <p:sldId id="286" r:id="rId5"/>
    <p:sldId id="287" r:id="rId6"/>
    <p:sldId id="289" r:id="rId7"/>
    <p:sldId id="314" r:id="rId8"/>
    <p:sldId id="315" r:id="rId9"/>
    <p:sldId id="290" r:id="rId10"/>
    <p:sldId id="291" r:id="rId11"/>
    <p:sldId id="316" r:id="rId12"/>
    <p:sldId id="292" r:id="rId13"/>
    <p:sldId id="293" r:id="rId14"/>
    <p:sldId id="294" r:id="rId15"/>
    <p:sldId id="295" r:id="rId16"/>
    <p:sldId id="317" r:id="rId17"/>
    <p:sldId id="318" r:id="rId18"/>
    <p:sldId id="319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304" r:id="rId27"/>
    <p:sldId id="320" r:id="rId28"/>
    <p:sldId id="305" r:id="rId29"/>
    <p:sldId id="306" r:id="rId30"/>
    <p:sldId id="307" r:id="rId31"/>
    <p:sldId id="308" r:id="rId32"/>
    <p:sldId id="321" r:id="rId33"/>
    <p:sldId id="309" r:id="rId34"/>
    <p:sldId id="310" r:id="rId35"/>
    <p:sldId id="311" r:id="rId36"/>
    <p:sldId id="312" r:id="rId37"/>
    <p:sldId id="313" r:id="rId3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75583" autoAdjust="0"/>
  </p:normalViewPr>
  <p:slideViewPr>
    <p:cSldViewPr snapToGrid="0">
      <p:cViewPr varScale="1">
        <p:scale>
          <a:sx n="52" d="100"/>
          <a:sy n="52" d="100"/>
        </p:scale>
        <p:origin x="59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FE0EF-BF71-4B4F-986E-BE07E66997A2}" type="datetimeFigureOut">
              <a:rPr lang="pt-BR" smtClean="0"/>
              <a:t>09/08/2018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B1A712-BB3B-4468-B4DA-F8CDB2FA54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0048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Através do evangelho recebemos perdão, paz, conhecimento, alegria, prosperidade, esperança, os dons e muitas outras bênçãos.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5950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Espírito Santo dá poder ao crente para viver uma vida vitoriosa, de obediência à Palavra de Deus e o capacita a apresentar os frutos do Espírito. Concede dons aos crentes para edificação da Igreja (1Co 13:4-11;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4:11-14).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409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presença do Espírito Santo na vida do cristão desenvolve o amor a Cristo, produz uma vida de serviço e conformidade com os Seus mandamentos.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0624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Deus nos equipa para o serviço e nos convida a usar nossos Dons em ministérios específicos, dando a cada um de Seus filhos o poder para desenvolver um ministério que resulte no preparo de pessoas para o céu.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0429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Quais são os dons de capacitação na igreja e qual o seu objetivo? Efésios 4:11-15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8067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87592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39879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25586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conselho de Paulo é "... Procurai, com zelo, os melhores dons:'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08526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Deus não confere nenhum dom específico a todos os crentes, todos os dons são concedidos de acordo com a necessidade de uma situação particular, para fazer frente às urgências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missiológicas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igreja em um determinado tempo e lugar.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45377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a lógica divina que governa essa situação de distribuição dos dons. Todos os dons são dignos e úteis à causa de Cristo. O dom mais importante de acordo com o apóstolo Paulo é o dom do amor (1Co 13:1-3).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902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Diante de tantos privilégios, corremos o risco de juntar tudo para nós de forma egoísta. Ninguém pode dizer que Deus não lhe deu nenhum dom.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85278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O que Deus espera de mim quando descubro meus dons? 1Ti mote° 4:14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60726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Rick Warren em seu livro "Uma igreja com propósito" sugere algumas perguntas práticas para descobrir os seus dons.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57431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que gosta de fazer e ler? O que mais prende atenção quando ouve? O que mais gosta de conversar? O que já se imaginou fazendo? Qual é a sua paixão?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39356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que mais te preocupa? Pessoas com fome, pessoas presas, crianças, jovens? O que lhe incomoda nos outros? O que dizem as pessoas quando lhe vê fazendo algo?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09254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5.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que a Bíblia diz que somos após o batismo? 1Pedro 2:9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59553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94239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Após o batismo, o crente torna-se ministro e faz parte do sacerdócio de todos os crentes, com objetivo de proclamar o evangelho "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dAquele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nos chamou das trevas para Sua maravilhosa luz" (1Pd 2:9).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80783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dia do batismo somos ordenados por Deus mediante a imposição de mãos, recebemos dons e passamos a fazer parte do sacerdócio de todos os crentes.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56656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termo "sacerdote" no Novo Testamento não se refere a religiosos que recebem um salário, mas ao sacerdócio de todos os crentes.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412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O que Jesus nos pede hoje? Mateus 28:19-20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2117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 um pode usar o dom que tem para levar esperança ao mundo. No final, a diferença entre as pessoas aprovadas e reprovadas, será definida pelo uso fiel dos dons que nos foram confiados para o nosso ministério de amor. 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 é esse ministério? Como nos preparar para cumpri-lo? Vejamos como ser um grande instrumento de Deus nessa missão de proclamar o evangelho. </a:t>
            </a: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36631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22728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comissão evangélica deixada por Jesus à Igreja, o grande imperativo é "Fazei Discípulos". É através da multiplicação de discípulos que o evangelho vai alcançar o mundo.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22681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grande questão é: Como fazer discípulos? Segundo as palavras de Jesus, se faz discípulos "indo, batizando e ensinando".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70705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 seja, fazer discípulos é um processo que envolve atrair as pessoas com o evangelho, ministrar-lhes ensinamentos bíblicos, batizá-las e depois continuar o ensino.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80305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"Todo seguidor de Jesus tem uma obra a fazer como missionário de Cristo, na família, na vizinhança, na vila ou cidade em que reside". Serviço Cristão, pág. 18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48375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Compromisso de Fé: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Quero ser um membro ativo na igreja. ) Quero usar os meus dons e glorificar a Deus. ) Aceito a missão de Jesus e estou disposto a pregar o evangelho da seguinte maneira: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Participar em um pequeno grupo; ) Ser anfitrião de um pequeno grupo; ) Ministrar cursos Bíblicos; ) Acompanhar meus amigos em uma classe bíblica; ) Estabelecer uma dupla missionária; ) Participar do projeto de oração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intercessória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) Participar do seminário das 40 madrugadas; ) Estou à disposição para ajudar: ( ) recepção ( ) visitação ( ) carta missionária ) plataforma ( ) diaconato ( ) desbravadores ( ) Jovens ( ) aventureiros ) ministérios da mulher ( ) departamento infantil ( ) escola sabatina.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5876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O que, de acordo com a afirmação de Jesus, devemos ser? Mateus 5:13 e 14; Atos 1:8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7164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7367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350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Tornamos-nos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luz do mundo, testemunhas, quando aceitamos o Ide de Jesus. O Espírito Santo habilita e prepara o crente e a igreja para ser útil no cumprimento da missão.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8245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 é a dádiva do Espírito Santo àqueles que O aceitam? Gaiatas 5:22-23; 1Corintios 12:11,7-10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2518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0525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09/08/2018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7314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09/08/2018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8043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09/08/2018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6530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09/08/2018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8984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09/08/2018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4590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09/08/2018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5131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09/08/2018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1066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09/08/2018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2833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09/08/2018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1193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09/08/2018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926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09/08/2018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4449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0B9E4-3E81-4E41-8F96-CEA5041BD05D}" type="datetimeFigureOut">
              <a:rPr lang="pt-BR" smtClean="0"/>
              <a:t>09/08/2018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134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6004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56006" y="4269866"/>
            <a:ext cx="9214338" cy="1938992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2. </a:t>
            </a:r>
            <a:r>
              <a:rPr lang="pt-BR" sz="6000" b="1" spc="3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Qual </a:t>
            </a:r>
            <a:r>
              <a:rPr lang="pt-BR" sz="6000" b="1" spc="3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é a dádiva do Espírito Santo àqueles que O aceitam? </a:t>
            </a:r>
          </a:p>
        </p:txBody>
      </p:sp>
    </p:spTree>
    <p:extLst>
      <p:ext uri="{BB962C8B-B14F-4D97-AF65-F5344CB8AC3E}">
        <p14:creationId xmlns:p14="http://schemas.microsoft.com/office/powerpoint/2010/main" val="1332954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37719" y="1056126"/>
            <a:ext cx="912641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“Mas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 fruto do Espírito é: amor, alegria, paz, longanimidade, benignidade, bondade, fidelidade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mansidão, domínio próprio. Contra estas coisas não há lei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.”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043499" y="5656374"/>
            <a:ext cx="3889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Gálatas 5:22,23.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731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00094" y="1398650"/>
            <a:ext cx="9448799" cy="1569660"/>
          </a:xfrm>
          <a:prstGeom prst="rect">
            <a:avLst/>
          </a:prstGeom>
          <a:solidFill>
            <a:schemeClr val="tx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O Espírito Santo dá poder ao crente para viver uma vida vitoriosa, de obediência à Palavra de </a:t>
            </a:r>
            <a:r>
              <a:rPr lang="pt-BR" sz="48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Deus.</a:t>
            </a:r>
            <a:endParaRPr lang="pt-BR" sz="4800" b="1" spc="300" dirty="0">
              <a:ln w="3175"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79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600562" y="1200998"/>
            <a:ext cx="4730261" cy="5262979"/>
          </a:xfrm>
          <a:prstGeom prst="rect">
            <a:avLst/>
          </a:prstGeom>
          <a:solidFill>
            <a:schemeClr val="tx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A presença do Espírito Santo na vida do cristão desenvolve o amor a Cristo, produz uma vida de serviço e conformidade com os Seus mandamentos.</a:t>
            </a:r>
          </a:p>
        </p:txBody>
      </p:sp>
    </p:spTree>
    <p:extLst>
      <p:ext uri="{BB962C8B-B14F-4D97-AF65-F5344CB8AC3E}">
        <p14:creationId xmlns:p14="http://schemas.microsoft.com/office/powerpoint/2010/main" val="2487638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49809" y="4493541"/>
            <a:ext cx="10753343" cy="1569660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Deus nos equipa para o serviço e nos convida a </a:t>
            </a:r>
            <a:r>
              <a:rPr lang="pt-BR" sz="48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usar</a:t>
            </a:r>
          </a:p>
          <a:p>
            <a:pPr algn="ctr"/>
            <a:r>
              <a:rPr lang="pt-BR" sz="48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 </a:t>
            </a:r>
            <a:r>
              <a:rPr lang="pt-BR" sz="4800" b="1" spc="300" dirty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nossos Dons em ministérios </a:t>
            </a:r>
            <a:r>
              <a:rPr lang="pt-BR" sz="48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específicos.</a:t>
            </a:r>
            <a:endParaRPr lang="pt-BR" sz="4800" b="1" spc="300" dirty="0">
              <a:ln w="3175"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42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53670" y="2276474"/>
            <a:ext cx="9214338" cy="1938992"/>
          </a:xfrm>
          <a:prstGeom prst="rect">
            <a:avLst/>
          </a:prstGeom>
          <a:solidFill>
            <a:schemeClr val="tx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3. Quais são os dons de capacitação na igreja e qual o seu objetivo? </a:t>
            </a:r>
          </a:p>
        </p:txBody>
      </p:sp>
    </p:spTree>
    <p:extLst>
      <p:ext uri="{BB962C8B-B14F-4D97-AF65-F5344CB8AC3E}">
        <p14:creationId xmlns:p14="http://schemas.microsoft.com/office/powerpoint/2010/main" val="2949252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49570" y="529291"/>
            <a:ext cx="103853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“E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ele mesmo concedeu uns para apóstolos, outros para profetas, outros para evangelistas e outros para pastores e mestres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com vistas ao aperfeiçoamento dos santos para o desempenho do seu serviço, para a edificação do corpo de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Cristo...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387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49570" y="793061"/>
            <a:ext cx="103853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...até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que todos cheguemos à unidade da fé e do pleno conhecimento do Filho de Deus, à perfeita varonilidade, à medida da estatura da plenitude de Cristo,</a:t>
            </a:r>
          </a:p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para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que não mais sejamos como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meninos...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872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50632" y="458953"/>
            <a:ext cx="108321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...agitados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de um lado para outro e levados ao redor por todo vento de doutrina, pela artimanha dos homens, pela astúcia com que induzem ao erro. Mas, seguindo a verdade em amor, cresçamos em tudo naquele que é a cabeça,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Cristo.”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043499" y="5656374"/>
            <a:ext cx="3889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Efésios 4:11-15.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6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628828" y="1689146"/>
            <a:ext cx="5058740" cy="2585323"/>
          </a:xfrm>
          <a:prstGeom prst="rect">
            <a:avLst/>
          </a:prstGeom>
          <a:solidFill>
            <a:schemeClr val="tx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O conselho de Paulo </a:t>
            </a:r>
            <a:r>
              <a:rPr lang="pt-BR" sz="54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é : </a:t>
            </a:r>
            <a:r>
              <a:rPr lang="pt-BR" sz="54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"...Procurai</a:t>
            </a:r>
            <a:r>
              <a:rPr lang="pt-BR" sz="5400" b="1" spc="300" dirty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, com zelo, os melhores </a:t>
            </a:r>
            <a:r>
              <a:rPr lang="pt-BR" sz="54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dons”.</a:t>
            </a:r>
          </a:p>
        </p:txBody>
      </p:sp>
    </p:spTree>
    <p:extLst>
      <p:ext uri="{BB962C8B-B14F-4D97-AF65-F5344CB8AC3E}">
        <p14:creationId xmlns:p14="http://schemas.microsoft.com/office/powerpoint/2010/main" val="252238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22919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20614" y="3421582"/>
            <a:ext cx="9568138" cy="1754326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Deus concede os dons de acordo com a necessidade local, tempo e urgência.</a:t>
            </a:r>
          </a:p>
        </p:txBody>
      </p:sp>
    </p:spTree>
    <p:extLst>
      <p:ext uri="{BB962C8B-B14F-4D97-AF65-F5344CB8AC3E}">
        <p14:creationId xmlns:p14="http://schemas.microsoft.com/office/powerpoint/2010/main" val="415652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54481" y="4396474"/>
            <a:ext cx="9575878" cy="1569660"/>
          </a:xfrm>
          <a:prstGeom prst="rect">
            <a:avLst/>
          </a:prstGeom>
          <a:solidFill>
            <a:schemeClr val="tx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O </a:t>
            </a:r>
            <a:r>
              <a:rPr lang="pt-BR" sz="4800" b="1" spc="300" dirty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dom mais importante de acordo com o apóstolo Paulo é o dom do </a:t>
            </a:r>
            <a:r>
              <a:rPr lang="pt-BR" sz="48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amor.</a:t>
            </a:r>
          </a:p>
        </p:txBody>
      </p:sp>
    </p:spTree>
    <p:extLst>
      <p:ext uri="{BB962C8B-B14F-4D97-AF65-F5344CB8AC3E}">
        <p14:creationId xmlns:p14="http://schemas.microsoft.com/office/powerpoint/2010/main" val="260228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36550" y="3922394"/>
            <a:ext cx="9214338" cy="1938992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4. O que Deus espera de mim quando descubro meus dons? </a:t>
            </a:r>
          </a:p>
        </p:txBody>
      </p:sp>
    </p:spTree>
    <p:extLst>
      <p:ext uri="{BB962C8B-B14F-4D97-AF65-F5344CB8AC3E}">
        <p14:creationId xmlns:p14="http://schemas.microsoft.com/office/powerpoint/2010/main" val="266987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03387" y="841567"/>
            <a:ext cx="4589582" cy="4524315"/>
          </a:xfrm>
          <a:prstGeom prst="rect">
            <a:avLst/>
          </a:prstGeom>
          <a:solidFill>
            <a:schemeClr val="tx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Algumas </a:t>
            </a:r>
            <a:r>
              <a:rPr lang="pt-BR" sz="4800" b="1" spc="300" dirty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perguntas práticas para descobrir os seus </a:t>
            </a:r>
            <a:r>
              <a:rPr lang="pt-BR" sz="48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dons de acordo com </a:t>
            </a:r>
            <a:r>
              <a:rPr lang="pt-BR" sz="48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Rick </a:t>
            </a:r>
            <a:r>
              <a:rPr lang="pt-BR" sz="4800" b="1" spc="300" dirty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Warren em seu livro "Uma igreja com propósito</a:t>
            </a:r>
            <a:r>
              <a:rPr lang="pt-BR" sz="48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":</a:t>
            </a:r>
            <a:endParaRPr lang="pt-BR" sz="4800" b="1" spc="300" dirty="0">
              <a:ln w="3175"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923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72132" y="1687035"/>
            <a:ext cx="7996779" cy="4524315"/>
          </a:xfrm>
          <a:prstGeom prst="rect">
            <a:avLst/>
          </a:prstGeom>
          <a:solidFill>
            <a:schemeClr val="tx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pt-BR" sz="4800" b="1" spc="300" dirty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O que gosta de fazer e ler? </a:t>
            </a:r>
            <a:endParaRPr lang="pt-BR" sz="4800" b="1" spc="300" dirty="0" smtClean="0">
              <a:ln w="3175"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pt-BR" sz="48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O </a:t>
            </a:r>
            <a:r>
              <a:rPr lang="pt-BR" sz="4800" b="1" spc="300" dirty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que mais prende atenção quando ouve</a:t>
            </a:r>
            <a:r>
              <a:rPr lang="pt-BR" sz="48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?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pt-BR" sz="48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 </a:t>
            </a:r>
            <a:r>
              <a:rPr lang="pt-BR" sz="4800" b="1" spc="300" dirty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O que mais gosta de conversar</a:t>
            </a:r>
            <a:r>
              <a:rPr lang="pt-BR" sz="48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?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pt-BR" sz="48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 </a:t>
            </a:r>
            <a:r>
              <a:rPr lang="pt-BR" sz="4800" b="1" spc="300" dirty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O que já se imaginou fazendo</a:t>
            </a:r>
            <a:r>
              <a:rPr lang="pt-BR" sz="48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?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pt-BR" sz="48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 </a:t>
            </a:r>
            <a:r>
              <a:rPr lang="pt-BR" sz="4800" b="1" spc="300" dirty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Qual é a sua paixão? </a:t>
            </a:r>
          </a:p>
        </p:txBody>
      </p:sp>
    </p:spTree>
    <p:extLst>
      <p:ext uri="{BB962C8B-B14F-4D97-AF65-F5344CB8AC3E}">
        <p14:creationId xmlns:p14="http://schemas.microsoft.com/office/powerpoint/2010/main" val="38285996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445668" y="1796763"/>
            <a:ext cx="7996779" cy="4524315"/>
          </a:xfrm>
          <a:prstGeom prst="rect">
            <a:avLst/>
          </a:prstGeom>
          <a:solidFill>
            <a:schemeClr val="tx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pt-BR" sz="4800" b="1" spc="300" dirty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O que mais te preocupa? </a:t>
            </a:r>
            <a:endParaRPr lang="pt-BR" sz="4800" b="1" spc="300" dirty="0" smtClean="0">
              <a:ln w="3175"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pt-BR" sz="48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Pessoas </a:t>
            </a:r>
            <a:r>
              <a:rPr lang="pt-BR" sz="4800" b="1" spc="300" dirty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com fome, pessoas presas, crianças, jovens</a:t>
            </a:r>
            <a:r>
              <a:rPr lang="pt-BR" sz="48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?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pt-BR" sz="4800" b="1" spc="300" dirty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 O que lhe incomoda nos outros? </a:t>
            </a:r>
            <a:endParaRPr lang="pt-BR" sz="4800" b="1" spc="300" dirty="0" smtClean="0">
              <a:ln w="3175"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pt-BR" sz="4800" b="1" spc="300" dirty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 O que dizem as pessoas quando lhe vê fazendo algo? </a:t>
            </a:r>
            <a:endParaRPr lang="pt-BR" sz="4800" b="1" spc="300" dirty="0">
              <a:ln w="3175"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98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51334" y="2676700"/>
            <a:ext cx="10972799" cy="1015663"/>
          </a:xfrm>
          <a:prstGeom prst="rect">
            <a:avLst/>
          </a:prstGeom>
          <a:solidFill>
            <a:schemeClr val="tx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5. O que a Bíblia diz que somos após o batismo? </a:t>
            </a:r>
          </a:p>
        </p:txBody>
      </p:sp>
    </p:spTree>
    <p:extLst>
      <p:ext uri="{BB962C8B-B14F-4D97-AF65-F5344CB8AC3E}">
        <p14:creationId xmlns:p14="http://schemas.microsoft.com/office/powerpoint/2010/main" val="190171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93419" y="911933"/>
            <a:ext cx="1083212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“Vós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porém, sois raça eleita, sacerdócio real, nação santa, povo de propriedade exclusiva de Deus, a fim de proclamardes as virtudes daquele que vos chamou das trevas para a sua maravilhosa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luz.”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043499" y="5656374"/>
            <a:ext cx="3889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1Pedro </a:t>
            </a:r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2:9.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76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15569" y="4576541"/>
            <a:ext cx="9192534" cy="1569660"/>
          </a:xfrm>
          <a:prstGeom prst="rect">
            <a:avLst/>
          </a:prstGeom>
          <a:solidFill>
            <a:schemeClr val="tx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Após o batismo, o crente torna-se ministro e faz parte do sacerdócio de todos os </a:t>
            </a:r>
            <a:r>
              <a:rPr lang="pt-BR" sz="48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crentes</a:t>
            </a:r>
            <a:r>
              <a:rPr lang="pt-BR" sz="4800" b="1" spc="300" dirty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646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1666" y="3897070"/>
            <a:ext cx="11218985" cy="1446550"/>
          </a:xfrm>
          <a:prstGeom prst="rect">
            <a:avLst/>
          </a:prstGeom>
          <a:solidFill>
            <a:schemeClr val="tx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No dia do batismo somos ordenados por Deus mediante a imposição de </a:t>
            </a:r>
            <a:r>
              <a:rPr lang="pt-BR" sz="44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mãos </a:t>
            </a:r>
            <a:r>
              <a:rPr lang="pt-BR" sz="4400" b="1" spc="300" dirty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e passamos a fazer parte do </a:t>
            </a:r>
            <a:r>
              <a:rPr lang="pt-BR" sz="44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sacerdócio real.</a:t>
            </a:r>
            <a:endParaRPr lang="pt-BR" sz="4400" b="1" spc="300" dirty="0">
              <a:ln w="3175"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515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9318" y="1386693"/>
            <a:ext cx="10920045" cy="2308324"/>
          </a:xfrm>
          <a:prstGeom prst="rect">
            <a:avLst/>
          </a:prstGeom>
          <a:solidFill>
            <a:schemeClr val="tx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Através do evangelho recebemos perdão, paz, conhecimento, alegria, prosperidade, esperança, os dons e muitas outras bênçãos. </a:t>
            </a:r>
          </a:p>
        </p:txBody>
      </p:sp>
    </p:spTree>
    <p:extLst>
      <p:ext uri="{BB962C8B-B14F-4D97-AF65-F5344CB8AC3E}">
        <p14:creationId xmlns:p14="http://schemas.microsoft.com/office/powerpoint/2010/main" val="40196460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5182" y="863371"/>
            <a:ext cx="4994031" cy="4154984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O termo "sacerdote" no Novo Testamento não se refere a religiosos que recebem um salário, mas ao sacerdócio de todos os crentes. </a:t>
            </a:r>
          </a:p>
        </p:txBody>
      </p:sp>
    </p:spTree>
    <p:extLst>
      <p:ext uri="{BB962C8B-B14F-4D97-AF65-F5344CB8AC3E}">
        <p14:creationId xmlns:p14="http://schemas.microsoft.com/office/powerpoint/2010/main" val="16829441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03135" y="1612477"/>
            <a:ext cx="49215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6. O que Jesus </a:t>
            </a:r>
            <a:endParaRPr lang="pt-BR" sz="6600" b="1" spc="300" dirty="0" smtClean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66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nos </a:t>
            </a:r>
            <a:r>
              <a:rPr lang="pt-BR" sz="66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pede hoje</a:t>
            </a:r>
            <a:r>
              <a:rPr lang="pt-BR" sz="66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?</a:t>
            </a:r>
            <a:endParaRPr lang="pt-BR" sz="6600" b="1" spc="300" dirty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5130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38555" y="564461"/>
            <a:ext cx="108321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“Ide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portanto, fazei discípulos de todas as nações, batizando-os em nome do Pai, e do Filho, e do Espírito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Santo;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ensinando-os a guardar todas as coisas que vos tenho ordenado. E eis que estou convosco todos os dias até à consumação do século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.”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043499" y="5656374"/>
            <a:ext cx="3889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Mateus </a:t>
            </a:r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28:18,19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1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00215" y="3650886"/>
            <a:ext cx="10146322" cy="1569660"/>
          </a:xfrm>
          <a:prstGeom prst="rect">
            <a:avLst/>
          </a:prstGeom>
          <a:solidFill>
            <a:schemeClr val="tx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Na comissão evangélica deixada por Jesus à Igreja, </a:t>
            </a:r>
            <a:endParaRPr lang="pt-BR" sz="4800" b="1" spc="300" dirty="0" smtClean="0">
              <a:ln w="3175"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48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o </a:t>
            </a:r>
            <a:r>
              <a:rPr lang="pt-BR" sz="4800" b="1" spc="300" dirty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grande imperativo é "Fazei Discípulos</a:t>
            </a:r>
            <a:r>
              <a:rPr lang="pt-BR" sz="48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".</a:t>
            </a:r>
            <a:endParaRPr lang="pt-BR" sz="4800" b="1" spc="300" dirty="0">
              <a:ln w="3175"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721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274535" y="2809638"/>
            <a:ext cx="10146322" cy="1569660"/>
          </a:xfrm>
          <a:prstGeom prst="rect">
            <a:avLst/>
          </a:prstGeom>
          <a:solidFill>
            <a:schemeClr val="tx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Segundo </a:t>
            </a:r>
            <a:r>
              <a:rPr lang="pt-BR" sz="4800" b="1" spc="300" dirty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as palavras de Jesus, se faz discípulos </a:t>
            </a:r>
            <a:endParaRPr lang="pt-BR" sz="4800" b="1" spc="300" dirty="0" smtClean="0">
              <a:ln w="3175"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48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"</a:t>
            </a:r>
            <a:r>
              <a:rPr lang="pt-BR" sz="4800" b="1" spc="300" dirty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indo, batizando e ensinando".</a:t>
            </a:r>
          </a:p>
        </p:txBody>
      </p:sp>
    </p:spTree>
    <p:extLst>
      <p:ext uri="{BB962C8B-B14F-4D97-AF65-F5344CB8AC3E}">
        <p14:creationId xmlns:p14="http://schemas.microsoft.com/office/powerpoint/2010/main" val="40238831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45166" y="389291"/>
            <a:ext cx="5205044" cy="5262979"/>
          </a:xfrm>
          <a:prstGeom prst="rect">
            <a:avLst/>
          </a:prstGeom>
          <a:solidFill>
            <a:schemeClr val="tx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Fazer </a:t>
            </a:r>
            <a:r>
              <a:rPr lang="pt-BR" sz="4800" b="1" spc="300" dirty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discípulos é um processo que envolve atrair as pessoas com o evangelho, ministrar-lhes ensinamentos bíblicos, batizá-las e depois continuar o ensino. </a:t>
            </a:r>
          </a:p>
        </p:txBody>
      </p:sp>
    </p:spTree>
    <p:extLst>
      <p:ext uri="{BB962C8B-B14F-4D97-AF65-F5344CB8AC3E}">
        <p14:creationId xmlns:p14="http://schemas.microsoft.com/office/powerpoint/2010/main" val="22634936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61647" y="745906"/>
            <a:ext cx="5205044" cy="5262979"/>
          </a:xfrm>
          <a:prstGeom prst="rect">
            <a:avLst/>
          </a:prstGeom>
          <a:solidFill>
            <a:schemeClr val="tx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"Todo seguidor de Jesus tem uma obra a fazer como missionário de Cristo, na família, na vizinhança, na vila ou cidade em que reside". </a:t>
            </a:r>
            <a:endParaRPr lang="pt-BR" sz="4800" b="1" spc="300" dirty="0" smtClean="0">
              <a:ln w="3175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4800" b="1" spc="300" dirty="0" smtClean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Serviço </a:t>
            </a:r>
            <a:r>
              <a:rPr lang="pt-BR" sz="4800" b="1" spc="300" dirty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Cristão, pág. 18 </a:t>
            </a:r>
          </a:p>
        </p:txBody>
      </p:sp>
    </p:spTree>
    <p:extLst>
      <p:ext uri="{BB962C8B-B14F-4D97-AF65-F5344CB8AC3E}">
        <p14:creationId xmlns:p14="http://schemas.microsoft.com/office/powerpoint/2010/main" val="18795338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80148" y="1968389"/>
            <a:ext cx="33410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MINHA DECISÃO</a:t>
            </a:r>
            <a:endParaRPr lang="pt-BR" sz="8000" b="1" spc="300" dirty="0">
              <a:ln w="3175"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833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87685" y="1893130"/>
            <a:ext cx="5473035" cy="4524315"/>
          </a:xfrm>
          <a:prstGeom prst="rect">
            <a:avLst/>
          </a:prstGeom>
          <a:solidFill>
            <a:schemeClr val="tx1">
              <a:alpha val="8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Diante de tantos privilégios, corremos o risco de juntar tudo para nós de forma egoísta. Ninguém pode dizer que Deus não lhe deu nenhum </a:t>
            </a:r>
            <a:r>
              <a:rPr lang="pt-BR" sz="48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dom.</a:t>
            </a:r>
            <a:endParaRPr lang="pt-BR" sz="4800" b="1" spc="300" dirty="0">
              <a:ln w="3175"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115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99045" y="709333"/>
            <a:ext cx="5029199" cy="2308324"/>
          </a:xfrm>
          <a:prstGeom prst="rect">
            <a:avLst/>
          </a:prstGeom>
          <a:solidFill>
            <a:schemeClr val="tx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Cada um pode usar o dom que tem para levar esperança ao mundo. </a:t>
            </a:r>
          </a:p>
        </p:txBody>
      </p:sp>
    </p:spTree>
    <p:extLst>
      <p:ext uri="{BB962C8B-B14F-4D97-AF65-F5344CB8AC3E}">
        <p14:creationId xmlns:p14="http://schemas.microsoft.com/office/powerpoint/2010/main" val="2222012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54838" y="4379594"/>
            <a:ext cx="9214338" cy="1938992"/>
          </a:xfrm>
          <a:prstGeom prst="rect">
            <a:avLst/>
          </a:prstGeom>
          <a:solidFill>
            <a:schemeClr val="tx1"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1. O que, de acordo com a afirmação de Jesus, devemos ser</a:t>
            </a:r>
            <a:r>
              <a:rPr lang="pt-BR" sz="6000" b="1" spc="3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? </a:t>
            </a:r>
            <a:endParaRPr lang="pt-BR" sz="6000" b="1" spc="300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31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45122" y="511706"/>
            <a:ext cx="112365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“Vós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sois o sal da terra; ora, se o sal vier a ser insípido, como lhe restaurar o sabor? Para nada mais presta senão para, lançado fora, ser pisado pelos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homens.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Vós sois a luz do mundo. Não se pode esconder a cidade edificada sobre um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monte.”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043499" y="5656374"/>
            <a:ext cx="3889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Mateus </a:t>
            </a:r>
            <a:r>
              <a:rPr lang="pt-BR" sz="4800" b="1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5:13 e 14.</a:t>
            </a:r>
          </a:p>
        </p:txBody>
      </p:sp>
    </p:spTree>
    <p:extLst>
      <p:ext uri="{BB962C8B-B14F-4D97-AF65-F5344CB8AC3E}">
        <p14:creationId xmlns:p14="http://schemas.microsoft.com/office/powerpoint/2010/main" val="1932570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45122" y="511706"/>
            <a:ext cx="1114864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“Mas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recebereis poder, ao descer sobre vós o Espírito Santo, e sereis minhas testemunhas tanto em Jerusalém como em toda a Judéia e Samaria e até aos </a:t>
            </a:r>
            <a:endParaRPr lang="pt-BR" sz="4800" spc="300" dirty="0" smtClean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confins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da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terra.”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043499" y="5656374"/>
            <a:ext cx="3889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Atos 1:8.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851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808550" y="1037110"/>
            <a:ext cx="5398477" cy="5262979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"Tornamo-nos </a:t>
            </a:r>
            <a:r>
              <a:rPr lang="pt-BR" sz="4800" b="1" spc="300" dirty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luz do mundo, testemunhas, quando aceitamos o Ide de Jesus. O Espírito Santo habilita e prepara o crente e a igreja para ser útil no cumprimento da missão. </a:t>
            </a:r>
          </a:p>
        </p:txBody>
      </p:sp>
    </p:spTree>
    <p:extLst>
      <p:ext uri="{BB962C8B-B14F-4D97-AF65-F5344CB8AC3E}">
        <p14:creationId xmlns:p14="http://schemas.microsoft.com/office/powerpoint/2010/main" val="7267692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</TotalTime>
  <Words>1863</Words>
  <Application>Microsoft Office PowerPoint</Application>
  <PresentationFormat>Widescreen</PresentationFormat>
  <Paragraphs>120</Paragraphs>
  <Slides>37</Slides>
  <Notes>35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3" baseType="lpstr">
      <vt:lpstr>MS PGothic</vt:lpstr>
      <vt:lpstr>Arial</vt:lpstr>
      <vt:lpstr>Calibri</vt:lpstr>
      <vt:lpstr>Calibri Light</vt:lpstr>
      <vt:lpstr>Steelfish Rg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Usuário do Windows</cp:lastModifiedBy>
  <cp:revision>26</cp:revision>
  <dcterms:created xsi:type="dcterms:W3CDTF">2018-07-25T15:06:39Z</dcterms:created>
  <dcterms:modified xsi:type="dcterms:W3CDTF">2018-08-09T12:42:58Z</dcterms:modified>
</cp:coreProperties>
</file>