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85" r:id="rId4"/>
    <p:sldId id="286" r:id="rId5"/>
    <p:sldId id="287" r:id="rId6"/>
    <p:sldId id="288" r:id="rId7"/>
    <p:sldId id="289" r:id="rId8"/>
    <p:sldId id="312" r:id="rId9"/>
    <p:sldId id="314" r:id="rId10"/>
    <p:sldId id="290" r:id="rId11"/>
    <p:sldId id="291" r:id="rId12"/>
    <p:sldId id="315" r:id="rId13"/>
    <p:sldId id="316" r:id="rId14"/>
    <p:sldId id="292" r:id="rId15"/>
    <p:sldId id="293" r:id="rId16"/>
    <p:sldId id="294" r:id="rId17"/>
    <p:sldId id="295" r:id="rId18"/>
    <p:sldId id="296" r:id="rId19"/>
    <p:sldId id="317" r:id="rId20"/>
    <p:sldId id="318" r:id="rId21"/>
    <p:sldId id="319" r:id="rId22"/>
    <p:sldId id="297" r:id="rId23"/>
    <p:sldId id="298" r:id="rId24"/>
    <p:sldId id="299" r:id="rId25"/>
    <p:sldId id="320" r:id="rId26"/>
    <p:sldId id="321" r:id="rId27"/>
    <p:sldId id="300" r:id="rId28"/>
    <p:sldId id="301" r:id="rId29"/>
    <p:sldId id="302" r:id="rId30"/>
    <p:sldId id="323" r:id="rId31"/>
    <p:sldId id="324" r:id="rId32"/>
    <p:sldId id="325" r:id="rId33"/>
    <p:sldId id="303" r:id="rId34"/>
    <p:sldId id="304" r:id="rId35"/>
    <p:sldId id="305" r:id="rId36"/>
    <p:sldId id="306" r:id="rId37"/>
    <p:sldId id="328" r:id="rId38"/>
    <p:sldId id="307" r:id="rId39"/>
    <p:sldId id="308" r:id="rId40"/>
    <p:sldId id="327" r:id="rId41"/>
    <p:sldId id="309" r:id="rId42"/>
    <p:sldId id="310" r:id="rId43"/>
    <p:sldId id="311" r:id="rId44"/>
    <p:sldId id="329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5583" autoAdjust="0"/>
  </p:normalViewPr>
  <p:slideViewPr>
    <p:cSldViewPr snapToGrid="0">
      <p:cViewPr varScale="1">
        <p:scale>
          <a:sx n="52" d="100"/>
          <a:sy n="52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grande comissão evangélica é uma missão onde o Divino e o humano se unem, o Infinito encontra-se com o finito, formando uma parceria diante de todos os olhos do Universo, apontando o amor de Deus em salvar o homem.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52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 igrejas se transformaram em verdadeiras empresas de exploração dos crentes. Criou-se o que é chamada de "teologia da prosperidade". Muitos líderes religiosos são gananciosos e exploradores, indo além dos ensinos de Jesus.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97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apelos são feitos visando uma troca, você dá tanto e receberá outro tanto. Os apelos são muito veementes a fim de manipular as pessoas.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751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líderes religiosos se expressam da seguinte maneira: Você quer uma bênção de cinquenta, ou uma bênção de quinhentos reais, mas por que não uma de cinco mil reais? Este tipo de atitude não tem nada a ver com o perfeito plano de Deus quanto aos dízimos e as ofertas.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42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Que personagens do Antigo Testamento são destacados em relação aos dízimos? Gênesis 14:18-20; 28:20, 22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1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cristão é uma "nova criatura". Em sua vida, "as coisas antigas já passaram; eis que se fizeram novas" (2Co 5:17). Embora esteja no mundo, não tem compromisso com interesses mundanos pecaminosos.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096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cidadão e embaixador do reino celestial. Por preceito e exemplo, deve influenciar outras pessoas, oferecendo-lhes um estilo de vida melhor.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500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Qual é a visão bíblica sobre a manutenção da obra da pregação do evangelho? Malaquias 3:10; 1Corintios 9:13,14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406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 o próprio Deus quem declarou Seu direito sobre o dízimo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Lv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27:30), e através desses recursos era Seu propósito estender as bênçãos do evangelho a todo mundo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24:14).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51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Através da dedicação integral à pregação do evangelho, Deus tem edificado Sua Igreja em todos os tempos. Por isso, o Novo Testamento confirma o destino do dízimo para o ministério.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936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4.O que acontece quando não devolvemos a Deus o que Lhe pertence? Ageu 1:6 e 9; Malaquias 3:8 e 9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27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cumprir esta missão, o Senhor coloca recursos financeiros nas mãos de pessoas que se dispõem em se tornar canais das bênçãos divinas.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455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431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bênçãos de Deus não podem repousar sobre um coração egoísta.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405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a entrada do pecado, o egoísmo passou a ser natural ao ser humano, e somente o reconhecimento da dependência de Deus é capaz de quebrar esse principio pecaminoso originado na queda.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718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devolver os dízimos, reconhecemos a Deus como Criador e proprietário de todas as coisas (SI 24:1; 50:10-12). Ao Lhe dedicarmos as ofertas, O reconhecemos como Redentor.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172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é o plano de Deus para as ofertas? Deuteronômio 16:17; 1Coríntios 16:2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855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plano de ofertas, de acordo com o modelo bíblico, é chamado de pacto, no qual o adorador define uma porcentagem de seus rendimentos como oferta dedicada ao Senhor. Através das ofertas, o cristão demonstra um coração generoso e agradecido, diante das bênçãos recebidas de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546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Que promessa Deus faz para Seus filhos fiéis? Malaquias 3:10 e 11; Salmo 37:25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64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prometeu cuidar de nós em todos os momentos e nos conceder bênçãos sem medida. O sábio Salomão afirma: "Honra ao Senhor com os teus bens e com as primícias de toda a tua renda e se encherão fartamente os teus celeiros e transbordarão de vinho os teus lagares".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583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 é o dia de colocar a Deus em primeiro lugar. Ele diz: "Buscai, pois, em primeiro lugar o seu reino e a sua justiça, e todas as demais coisas vos serão acrescentadas"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6:33. Aceite você também este desafio. Outros o fizeram e receberam grandes bênçãos!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897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Aceito a soberania de Deus sobre a minha vida. ( ) Aceito o convite divino para administrar os bens a mim concedidos. ( ) Decido devolver a Deus um dízimo fiel e ofertas voluntárias.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30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Esta missão atribui uma grande responsabilidade a cada cristão: participar entregando os dízimos e ofertas e, além disso, é a forma de reconhecer que Deus é o Criador e Mantenedor do Universo, e que de Suas mãos recebemos todas as provisões para a nossa sobrevivência material.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44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Diante desta realidade o cristão deve ser generoso e agradecido. Vejamos a seguir a forma estabelecida por Deus para a manutenção de Sua obra na pregação do evangelho.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98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reconhecimento Deus espera de cada um de nós? Deuteronômio 16:16; 1Crônicas 29:13,14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55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59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reconhecemos que Deus é o Criador, descobrimos nossa verdadeira identidade e passamos a viver com responsabilidade na administração dos recursos, tempo, dons, e cuidado do corpo.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5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2.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 das ofertas o que mais Deus pediu? Números 18: 21; Levíticos 27:30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4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dízimos foram designados por Deus exclusivamente para a manutenção dos sacerdotes "levitas", que deveriam dedicar-se integralmente ao ministério sacerdotal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18:21-24).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20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09/08/2018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2960" y="3029496"/>
            <a:ext cx="10308336" cy="3046988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Quando reconhecemos que Deus é o Criador, descobrimos nossa verdadeira identidade e passamos a viver com responsabilidade na administração dos recursos, tempo, dons, e cuidado do corpo. </a:t>
            </a:r>
          </a:p>
        </p:txBody>
      </p:sp>
    </p:spTree>
    <p:extLst>
      <p:ext uri="{BB962C8B-B14F-4D97-AF65-F5344CB8AC3E}">
        <p14:creationId xmlns:p14="http://schemas.microsoft.com/office/powerpoint/2010/main" val="242952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09344" y="3171735"/>
            <a:ext cx="8894742" cy="193899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2. Além </a:t>
            </a:r>
            <a:r>
              <a:rPr lang="pt-BR" sz="60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das ofertas o que mais Deus pediu</a:t>
            </a:r>
            <a:r>
              <a:rPr lang="pt-BR" sz="6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?</a:t>
            </a:r>
            <a:endParaRPr lang="pt-BR" sz="6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6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6721" y="1526034"/>
            <a:ext cx="11135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“Aos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filhos de Levi dei todos os dízimos em Israel por herança, pelo serviço que prestam, serviço da tenda da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congregação”.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87371" y="5520231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Números 18: 21</a:t>
            </a:r>
          </a:p>
        </p:txBody>
      </p:sp>
    </p:spTree>
    <p:extLst>
      <p:ext uri="{BB962C8B-B14F-4D97-AF65-F5344CB8AC3E}">
        <p14:creationId xmlns:p14="http://schemas.microsoft.com/office/powerpoint/2010/main" val="109252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4400" y="1561933"/>
            <a:ext cx="11064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“Também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todas as dízimas da terra, tanto dos cereais do campo como dos frutos das árvores, são do SENHOR; santas são ao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SENHOR”.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3922" y="5501943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Levítico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27:30 </a:t>
            </a:r>
          </a:p>
        </p:txBody>
      </p:sp>
    </p:spTree>
    <p:extLst>
      <p:ext uri="{BB962C8B-B14F-4D97-AF65-F5344CB8AC3E}">
        <p14:creationId xmlns:p14="http://schemas.microsoft.com/office/powerpoint/2010/main" val="358718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6200" y="2969213"/>
            <a:ext cx="10334072" cy="1569660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dízimos foram designados por Deus exclusivamente para a manutenção dos sacerdotes "levitas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"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7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7314" y="2488307"/>
            <a:ext cx="11429999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Muitos líderes religiosos são gananciosos e exploradores, indo além dos ensinos de Jesus. </a:t>
            </a:r>
          </a:p>
        </p:txBody>
      </p:sp>
    </p:spTree>
    <p:extLst>
      <p:ext uri="{BB962C8B-B14F-4D97-AF65-F5344CB8AC3E}">
        <p14:creationId xmlns:p14="http://schemas.microsoft.com/office/powerpoint/2010/main" val="29293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7842" y="1234563"/>
            <a:ext cx="6231465" cy="3785652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apelos são feitos visando uma troca, você dá tanto e receberá outro tanto. Os apelos são muito veementes a fim de manipular as pessoas. </a:t>
            </a:r>
          </a:p>
        </p:txBody>
      </p:sp>
    </p:spTree>
    <p:extLst>
      <p:ext uri="{BB962C8B-B14F-4D97-AF65-F5344CB8AC3E}">
        <p14:creationId xmlns:p14="http://schemas.microsoft.com/office/powerpoint/2010/main" val="2637911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9186" y="3270627"/>
            <a:ext cx="11379198" cy="2308324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líderes religiosos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vendem “bênçãos” usam um  modelo de evangelismo que não 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tem nada a ver com o perfeito plano de Deus quanto aos dízimos e as ofertas. </a:t>
            </a:r>
          </a:p>
        </p:txBody>
      </p:sp>
    </p:spTree>
    <p:extLst>
      <p:ext uri="{BB962C8B-B14F-4D97-AF65-F5344CB8AC3E}">
        <p14:creationId xmlns:p14="http://schemas.microsoft.com/office/powerpoint/2010/main" val="4025776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4887" y="2488307"/>
            <a:ext cx="11071689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Que </a:t>
            </a:r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personagens do Antigo Testamento são destacados em relação aos dízimos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?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38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3017" y="1824060"/>
            <a:ext cx="11711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“bendito seja o Deus Altíssimo, que entregou os teus adversários nas tuas mãos. E de tudo lhe deu Abrão 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dízimo”.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59602" y="5611671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Gênesis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14:20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753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1209" y="1592413"/>
            <a:ext cx="11745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“Fez também Jacó um voto, dizendo: Se Deus for comigo, e me guardar nesta jornada que empreendo, e me der pão para comer e roupa que me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vista”.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59602" y="5209335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Gênesis 28:20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438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6498" y="1057319"/>
            <a:ext cx="10373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 a pedra, que erigi por coluna, será a Casa de Deus; e, de tudo quanto me concederes, certamente eu te darei 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dízimo”.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87371" y="5629959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Gênesis 28:22 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799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4332" y="3320750"/>
            <a:ext cx="11429999" cy="1569660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cristão é uma "nova criatura". Em sua vida, "as coisas antigas já passaram; eis que se fizeram novas" </a:t>
            </a:r>
          </a:p>
        </p:txBody>
      </p:sp>
    </p:spTree>
    <p:extLst>
      <p:ext uri="{BB962C8B-B14F-4D97-AF65-F5344CB8AC3E}">
        <p14:creationId xmlns:p14="http://schemas.microsoft.com/office/powerpoint/2010/main" val="2996254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9469" y="3972345"/>
            <a:ext cx="11463864" cy="1569660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Cristão deve 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influenciar outras pessoas, oferecendo-lhes um estilo de vida melhor.</a:t>
            </a:r>
          </a:p>
        </p:txBody>
      </p:sp>
    </p:spTree>
    <p:extLst>
      <p:ext uri="{BB962C8B-B14F-4D97-AF65-F5344CB8AC3E}">
        <p14:creationId xmlns:p14="http://schemas.microsoft.com/office/powerpoint/2010/main" val="4150428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31520" y="3378323"/>
            <a:ext cx="10149841" cy="193899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Qual é a visão bíblica sobre a manutenção da obra da pregação do evangelho? </a:t>
            </a:r>
          </a:p>
        </p:txBody>
      </p:sp>
    </p:spTree>
    <p:extLst>
      <p:ext uri="{BB962C8B-B14F-4D97-AF65-F5344CB8AC3E}">
        <p14:creationId xmlns:p14="http://schemas.microsoft.com/office/powerpoint/2010/main" val="639005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417" y="1045131"/>
            <a:ext cx="120668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“Trazei todos os dízimos à casa do Tesouro, para que haja mantimento na minha casa; e provai-me nisto, diz o SENHOR dos Exércitos, se eu não vos abrir as janelas do céu e não derramar sobre vós bênção sem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medida”.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59602" y="5556807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Malaquias 3:10</a:t>
            </a:r>
          </a:p>
        </p:txBody>
      </p:sp>
    </p:spTree>
    <p:extLst>
      <p:ext uri="{BB962C8B-B14F-4D97-AF65-F5344CB8AC3E}">
        <p14:creationId xmlns:p14="http://schemas.microsoft.com/office/powerpoint/2010/main" val="2484833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066802"/>
            <a:ext cx="120668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“Não sabeis vós que os que prestam serviços sagrados do próprio templo se alimentam? E quem serve ao altar do altar tira o seu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sustento,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a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ssim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ordenou também o Senhor aos que pregam 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evangelho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que vivam do evangelho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59602" y="5556807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1Corintios 9:13,14 </a:t>
            </a:r>
          </a:p>
        </p:txBody>
      </p:sp>
    </p:spTree>
    <p:extLst>
      <p:ext uri="{BB962C8B-B14F-4D97-AF65-F5344CB8AC3E}">
        <p14:creationId xmlns:p14="http://schemas.microsoft.com/office/powerpoint/2010/main" val="888612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0710" y="3085715"/>
            <a:ext cx="11429999" cy="2308324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Foi o próprio Deus quem declarou Seu direito sobre o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dízimo, 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através desses recursos era Seu propósito estender as bênçãos do evangelho a todo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mundo.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64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3878" y="2728760"/>
            <a:ext cx="10175577" cy="1446550"/>
          </a:xfrm>
          <a:prstGeom prst="rect">
            <a:avLst/>
          </a:prstGeom>
          <a:solidFill>
            <a:schemeClr val="tx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Através da dedicação integral à pregação do evangelho, Deus tem edificado Sua Igreja em todos os tempos. </a:t>
            </a:r>
          </a:p>
        </p:txBody>
      </p:sp>
    </p:spTree>
    <p:extLst>
      <p:ext uri="{BB962C8B-B14F-4D97-AF65-F5344CB8AC3E}">
        <p14:creationId xmlns:p14="http://schemas.microsoft.com/office/powerpoint/2010/main" val="1786627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60648" y="3562558"/>
            <a:ext cx="10449896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O </a:t>
            </a:r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acontece quando não devolvemos a Deus o que Lhe pertence? </a:t>
            </a:r>
          </a:p>
        </p:txBody>
      </p:sp>
    </p:spTree>
    <p:extLst>
      <p:ext uri="{BB962C8B-B14F-4D97-AF65-F5344CB8AC3E}">
        <p14:creationId xmlns:p14="http://schemas.microsoft.com/office/powerpoint/2010/main" val="96841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4933" y="4937544"/>
            <a:ext cx="11057467" cy="156966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grande comissão evangélica é uma missão onde o Divino e o humano se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unem.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646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608" y="1066797"/>
            <a:ext cx="115418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“Tendes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semeado muito e recolhido pouco; comeis, mas não chega para fartar-vos; bebeis, mas não dá para saciar-vos; vestis-vos, mas ninguém se aquece; e o que recebe salário, recebe-o para pô-lo num saquitel furado”.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87371" y="5611671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Ageu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1:6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1277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3855" y="457200"/>
            <a:ext cx="111862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“Esperastes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muito, e eis que veio a ser pouco, e esse pouco, quando o trouxestes para casa, eu com um assopro o dissipei. Por quê? – diz o SENHOR dos Exércitos; por causa da minha casa, que permanece em ruínas, ao passo que cada um de vós corre por causa de sua própria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casa”.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87371" y="5575095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Ageu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1:9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4590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4282" y="774190"/>
            <a:ext cx="110066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“Roubará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homem a Deus? Todavia, vós me roubais e dizeis: Em que te roubamos? Nos dízimos e nas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ofertas,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Com maldição sois amaldiçoados, porque a mim me roubais, vós, a nação toda”.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87371" y="5410503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Malaquias 3:8 e 9 </a:t>
            </a:r>
          </a:p>
        </p:txBody>
      </p:sp>
    </p:spTree>
    <p:extLst>
      <p:ext uri="{BB962C8B-B14F-4D97-AF65-F5344CB8AC3E}">
        <p14:creationId xmlns:p14="http://schemas.microsoft.com/office/powerpoint/2010/main" val="2940350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0104" y="3507694"/>
            <a:ext cx="10303592" cy="15696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 bênçãos de Deus não podem repousar sobre um coração egoísta. </a:t>
            </a:r>
          </a:p>
        </p:txBody>
      </p:sp>
    </p:spTree>
    <p:extLst>
      <p:ext uri="{BB962C8B-B14F-4D97-AF65-F5344CB8AC3E}">
        <p14:creationId xmlns:p14="http://schemas.microsoft.com/office/powerpoint/2010/main" val="1071278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44696" y="4038046"/>
            <a:ext cx="9553784" cy="1569660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 a entrada do pecado, o egoísmo passou a ser natural ao ser humano. </a:t>
            </a:r>
          </a:p>
        </p:txBody>
      </p:sp>
    </p:spTree>
    <p:extLst>
      <p:ext uri="{BB962C8B-B14F-4D97-AF65-F5344CB8AC3E}">
        <p14:creationId xmlns:p14="http://schemas.microsoft.com/office/powerpoint/2010/main" val="1123551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1736" y="3858558"/>
            <a:ext cx="11599332" cy="2308324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Ao devolver os dízimos, reconhecemos a Deus como Criador e proprietário de todas as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coisas. Ao 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Lhe dedicarmos as ofertas, O reconhecemos como Redentor. </a:t>
            </a:r>
          </a:p>
        </p:txBody>
      </p:sp>
    </p:spTree>
    <p:extLst>
      <p:ext uri="{BB962C8B-B14F-4D97-AF65-F5344CB8AC3E}">
        <p14:creationId xmlns:p14="http://schemas.microsoft.com/office/powerpoint/2010/main" val="3647872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43584" y="2734857"/>
            <a:ext cx="10260922" cy="101566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Qual é o plano de Deus para as ofertas? </a:t>
            </a:r>
          </a:p>
        </p:txBody>
      </p:sp>
    </p:spTree>
    <p:extLst>
      <p:ext uri="{BB962C8B-B14F-4D97-AF65-F5344CB8AC3E}">
        <p14:creationId xmlns:p14="http://schemas.microsoft.com/office/powerpoint/2010/main" val="2809164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4850" y="1970364"/>
            <a:ext cx="11389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“cada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um oferecerá na proporção em que possa dar, segundo a bênção que o SENHOR, seu Deus, lhe houver concedido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87371" y="5556807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Deuteronômio 16:17</a:t>
            </a:r>
          </a:p>
        </p:txBody>
      </p:sp>
    </p:spTree>
    <p:extLst>
      <p:ext uri="{BB962C8B-B14F-4D97-AF65-F5344CB8AC3E}">
        <p14:creationId xmlns:p14="http://schemas.microsoft.com/office/powerpoint/2010/main" val="1452240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04859" y="3345812"/>
            <a:ext cx="11429999" cy="212365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plano de ofertas, de acordo com o modelo bíblico, é chamado de pacto, no qual o adorador define uma porcentagem de seus rendimentos como oferta dedicada ao Senhor. </a:t>
            </a:r>
          </a:p>
        </p:txBody>
      </p:sp>
    </p:spTree>
    <p:extLst>
      <p:ext uri="{BB962C8B-B14F-4D97-AF65-F5344CB8AC3E}">
        <p14:creationId xmlns:p14="http://schemas.microsoft.com/office/powerpoint/2010/main" val="1760415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2135" y="5614878"/>
            <a:ext cx="10041466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7. Que promessa Deus faz para Seus filhos fiéis? </a:t>
            </a:r>
          </a:p>
        </p:txBody>
      </p:sp>
    </p:spTree>
    <p:extLst>
      <p:ext uri="{BB962C8B-B14F-4D97-AF65-F5344CB8AC3E}">
        <p14:creationId xmlns:p14="http://schemas.microsoft.com/office/powerpoint/2010/main" val="380936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9466" y="4073944"/>
            <a:ext cx="11379200" cy="2308324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Para cumprir esta missão, o Senhor coloca recursos financeiros nas mãos de pessoas que se dispõem em se tornar canais das bênçãos divinas. </a:t>
            </a:r>
          </a:p>
        </p:txBody>
      </p:sp>
    </p:spTree>
    <p:extLst>
      <p:ext uri="{BB962C8B-B14F-4D97-AF65-F5344CB8AC3E}">
        <p14:creationId xmlns:p14="http://schemas.microsoft.com/office/powerpoint/2010/main" val="3703179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0653" y="745068"/>
            <a:ext cx="11711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“Trazei todos os dízimos à casa do Tesouro, para que haja mantimento na minha casa; e provai-me nisto, diz o SENHOR dos Exércitos, se eu não vos abrir as janelas do céu e não derramar sobre vós bênção sem medida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15634" y="5556807"/>
            <a:ext cx="520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Malaquias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3:10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4654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8599" y="3371550"/>
            <a:ext cx="10041466" cy="156966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 prometeu cuidar de nós em todos os momentos e nos conceder bênçãos sem medida. </a:t>
            </a:r>
          </a:p>
        </p:txBody>
      </p:sp>
    </p:spTree>
    <p:extLst>
      <p:ext uri="{BB962C8B-B14F-4D97-AF65-F5344CB8AC3E}">
        <p14:creationId xmlns:p14="http://schemas.microsoft.com/office/powerpoint/2010/main" val="3352976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7009" y="1771689"/>
            <a:ext cx="4741332" cy="2862322"/>
          </a:xfrm>
          <a:prstGeom prst="rect">
            <a:avLst/>
          </a:prstGeom>
          <a:solidFill>
            <a:schemeClr val="tx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Hoje é o dia de colocar a Deus em primeiro lugar. </a:t>
            </a:r>
          </a:p>
        </p:txBody>
      </p:sp>
    </p:spTree>
    <p:extLst>
      <p:ext uri="{BB962C8B-B14F-4D97-AF65-F5344CB8AC3E}">
        <p14:creationId xmlns:p14="http://schemas.microsoft.com/office/powerpoint/2010/main" val="3090232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6732" y="2212634"/>
            <a:ext cx="4834804" cy="1200329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</a:t>
            </a:r>
            <a:endParaRPr lang="pt-BR" sz="72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08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16368" y="4389120"/>
            <a:ext cx="265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795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69568" y="3108744"/>
            <a:ext cx="9493504" cy="2308324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Esta missão atribui uma grande responsabilidade a cada cristão: participar entregando os dízimos e </a:t>
            </a:r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ofertas. 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47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3053" y="4446477"/>
            <a:ext cx="9065428" cy="156966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Diante desta realidade o cristão deve ser </a:t>
            </a:r>
            <a:endParaRPr lang="pt-BR" sz="48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generoso </a:t>
            </a:r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agradecido. </a:t>
            </a:r>
          </a:p>
        </p:txBody>
      </p:sp>
    </p:spTree>
    <p:extLst>
      <p:ext uri="{BB962C8B-B14F-4D97-AF65-F5344CB8AC3E}">
        <p14:creationId xmlns:p14="http://schemas.microsoft.com/office/powerpoint/2010/main" val="77753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1952" y="4535208"/>
            <a:ext cx="9217152" cy="193899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1. Que reconhecimento Deus espera de cada um de nós? </a:t>
            </a:r>
          </a:p>
        </p:txBody>
      </p:sp>
    </p:spTree>
    <p:extLst>
      <p:ext uri="{BB962C8B-B14F-4D97-AF65-F5344CB8AC3E}">
        <p14:creationId xmlns:p14="http://schemas.microsoft.com/office/powerpoint/2010/main" val="1281281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9284" y="660398"/>
            <a:ext cx="109261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“Três vezes no ano, todo varão entre ti aparecerá perante o SENHOR, teu Deus, no lugar que escolher, na Festa dos Pães </a:t>
            </a:r>
            <a:r>
              <a:rPr lang="pt-BR" sz="4800" spc="300" dirty="0" err="1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Asmos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e na Festa das Semanas, e na Festa dos Tabernáculos; porém não aparecerá de mãos vazias perante 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SENHOR”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59602" y="5209335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Deuteronômio </a:t>
            </a:r>
            <a:r>
              <a:rPr lang="pt-BR" sz="44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16:16</a:t>
            </a:r>
          </a:p>
        </p:txBody>
      </p:sp>
    </p:spTree>
    <p:extLst>
      <p:ext uri="{BB962C8B-B14F-4D97-AF65-F5344CB8AC3E}">
        <p14:creationId xmlns:p14="http://schemas.microsoft.com/office/powerpoint/2010/main" val="158751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4484" y="609602"/>
            <a:ext cx="115357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“Agora, pois, ó nosso Deus, graças te damos e louvamos o teu glorioso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nome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Porque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quem sou eu, e quem é o meu povo para que pudéssemos dar voluntariamente estas coisas? Porque tudo vem de ti, e das tuas mãos </a:t>
            </a:r>
            <a:r>
              <a:rPr lang="pt-BR" sz="4800" spc="300" dirty="0" err="1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damos”.</a:t>
            </a:r>
            <a:endParaRPr lang="pt-BR" sz="5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13602" y="5446402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1Crônicas 29:13,14 </a:t>
            </a:r>
          </a:p>
        </p:txBody>
      </p:sp>
    </p:spTree>
    <p:extLst>
      <p:ext uri="{BB962C8B-B14F-4D97-AF65-F5344CB8AC3E}">
        <p14:creationId xmlns:p14="http://schemas.microsoft.com/office/powerpoint/2010/main" val="2176238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1997</Words>
  <Application>Microsoft Office PowerPoint</Application>
  <PresentationFormat>Widescreen</PresentationFormat>
  <Paragraphs>114</Paragraphs>
  <Slides>44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1" baseType="lpstr">
      <vt:lpstr>MS PGothic</vt:lpstr>
      <vt:lpstr>Yu Gothic UI Semibold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33</cp:revision>
  <dcterms:created xsi:type="dcterms:W3CDTF">2018-07-25T15:06:39Z</dcterms:created>
  <dcterms:modified xsi:type="dcterms:W3CDTF">2018-08-09T11:05:36Z</dcterms:modified>
</cp:coreProperties>
</file>