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36" r:id="rId4"/>
    <p:sldId id="337" r:id="rId5"/>
    <p:sldId id="338" r:id="rId6"/>
    <p:sldId id="339" r:id="rId7"/>
    <p:sldId id="340" r:id="rId8"/>
    <p:sldId id="361" r:id="rId9"/>
    <p:sldId id="341" r:id="rId10"/>
    <p:sldId id="342" r:id="rId11"/>
    <p:sldId id="343" r:id="rId12"/>
    <p:sldId id="362" r:id="rId13"/>
    <p:sldId id="363" r:id="rId14"/>
    <p:sldId id="344" r:id="rId15"/>
    <p:sldId id="345" r:id="rId16"/>
    <p:sldId id="380" r:id="rId17"/>
    <p:sldId id="346" r:id="rId18"/>
    <p:sldId id="366" r:id="rId19"/>
    <p:sldId id="367" r:id="rId20"/>
    <p:sldId id="368" r:id="rId21"/>
    <p:sldId id="347" r:id="rId22"/>
    <p:sldId id="348" r:id="rId23"/>
    <p:sldId id="349" r:id="rId24"/>
    <p:sldId id="369" r:id="rId25"/>
    <p:sldId id="370" r:id="rId26"/>
    <p:sldId id="371" r:id="rId27"/>
    <p:sldId id="350" r:id="rId28"/>
    <p:sldId id="351" r:id="rId29"/>
    <p:sldId id="372" r:id="rId30"/>
    <p:sldId id="353" r:id="rId31"/>
    <p:sldId id="373" r:id="rId32"/>
    <p:sldId id="374" r:id="rId33"/>
    <p:sldId id="375" r:id="rId34"/>
    <p:sldId id="354" r:id="rId35"/>
    <p:sldId id="376" r:id="rId36"/>
    <p:sldId id="378" r:id="rId37"/>
    <p:sldId id="377" r:id="rId38"/>
    <p:sldId id="355" r:id="rId39"/>
    <p:sldId id="357" r:id="rId40"/>
    <p:sldId id="379" r:id="rId41"/>
    <p:sldId id="358" r:id="rId42"/>
    <p:sldId id="359" r:id="rId43"/>
    <p:sldId id="360" r:id="rId44"/>
    <p:sldId id="381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Cristo nos ama como nenhuma pessoa jamais amou. Ele deixou o Céu, assumiu a forma humana, derramou sangue na cruz e morreu para nos salvar.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432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nos oferece oito remédios da natureza para um viver saudável. São eles: exercício físico, ar puro, repouso, alimentação saudável e balanceada, temperança, água, luz solar e confiança em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110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3.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diz a Bíblia sobre costumes e diversões mundanas? 1João 2:15-17; Tiago 4:4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85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cristão é uma "nova criatura". Em sua vida, "as coisas antigas já passaram; eis que se fizeram novas" (2Co 5:17). Embora esteja no mundo, não tem compromisso com interesses mundanos pecaminosos.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062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cidadão e embaixador do reino celestial. Por preceito e exemplo, deve influenciar outras pessoas, oferecendo-lhes um estilo de vida melhor.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481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4.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princípios a Bíblia estabelece para o vestuário feminino? 1Pedro 3:1-4; 1Timóteo 2:9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469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"O povo de Deus deve situar-se sempre entre os conservadores em matéria de vestuário... Não serão os primeiros a adotar as novas modas, nem os últimos a abandonar as antigas" (Manual da Igreja, p.150).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08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"Os costumes e as modas podem mudar com os anos, mas os princípios da reta conduta são sempre os mesmos" (Crede em Seus Profetas, p. 213).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689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"Os costumes e as modas podem mudar com os anos, mas os princípios da reta conduta são sempre os mesmos" (Crede em Seus Profetas, p. 213).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149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deve ser o relacionamento entre os irmãos? Colossenses 3:12-15; Gálatas 6:1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Criticar diante do erro.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Perdoar-se mutuamente. ( ) Sem amor.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194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deve ser o comportamento cristão em relação às autoridades? Romanos 13:1-4; 1Pedro 2:13 e 14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Respeito e consideração. ) Resistência e insubordinação. ) Indiferença e omissão.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19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fez tudo isso para nos dar uma nova vida ao Seu lado, o que inclui novos pensamentos, sentimentos e atos. Diante disso, o ser humano, agradecido pela salvação, busca uma vida nova.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3471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04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adventistas, seguindo o exemplo de outros cristãos através dos séculos, reconhecem SLIE responsabilidade social e votam em candidatos comprometidos com os valores e os princípios bíblicos e procuram exercer sua cidadania de forma responsável, contribuindo para o bem-estar social.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17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7.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o conselho que a Bíblia dá em relação ao casamento? Mateus 19:8,9; Hebreus 13:4; Êxodo 20:14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264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683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plano original de Deus é apresentado um modelo de família para a felicidade do ser humano. Um homem, uma mulher e seus filhos vivendo em harmonia propiciando proteção, afeto e crescimento em todas as áreas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117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segurança mútua a união do casal deve ser estável e duradoura, até que a morte os separe.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059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Creio que o meu corpo é o santuário de Deus e devo glorificá-Lo. ) Aceito o compromisso bíblico de vestir-me com modéstia e bom senso, evitar lugares impróprios ao cristão e ser criterioso na escolha de músicas e filmes. ) Serei respeitoso com as autoridades civis e com os meus irmãos.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51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 nos hábitos, nos ambientes, na roupa, na comida, na bebida, nas palavras e no comportamento. Sua voz nos diz: "Dá-me filho meu o seu coração".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04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se aceitamos o desafio, pela fé, a Sua promessa é: "Eu lhe darei um novo coração". Vejamos agora como se comporta esse coração que ama a Jesus.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94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Como Deus considera nosso corpo? 1Corintios 6:19,20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359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cristão deve desenvolver hábitos de vida saudáveis, evitar a frequência a lugares impróprios, tais como bailes, cinemas, baladas, abster-se de bebidas alcoólicas, fumo e outras drogas, e lugares onde acontecem outras diversões impróprias.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14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Assim, estará cumprindo desafio bíblico de levar uma vida digna, não em orgias e bebedices,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20:1 23:29-35), imoralidade ou indecência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13:13). O Cristão deve cuidar das entradas da alma: o que vê, ouve, fala, pensa e sente.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27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O que pode fazer parte da alimentação do cristão? Levíticos 11:3,9, 10 e 13-20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Grãos, frutas, verduras, legumes e cereais. ( ) Carnes imundas (porco e seus derivados, frutos do mar). ( ) Peixes sem escamas e frutos do mar.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03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doença é resultado do pecado, e tem como causa a transgressão das leis da saúde. Uma vida longa e feliz é resultado da obediência a princípios e regras que promoverão no organismo a resistência necessária para prevenir doenças e até curá-las.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48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2456" y="3524887"/>
            <a:ext cx="11365288" cy="1569660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Assim, estará cumprindo desafio bíblico de levar uma vida digna, não em orgias e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bebedices,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imoralidade ou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indecência.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23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24711" y="2398769"/>
            <a:ext cx="10005647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2. O que pode fazer parte da alimentação do cristão? </a:t>
            </a:r>
          </a:p>
        </p:txBody>
      </p:sp>
    </p:spTree>
    <p:extLst>
      <p:ext uri="{BB962C8B-B14F-4D97-AF65-F5344CB8AC3E}">
        <p14:creationId xmlns:p14="http://schemas.microsoft.com/office/powerpoint/2010/main" val="2778216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7407" y="1737706"/>
            <a:ext cx="11028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“Todo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que tem unhas fendidas, e o casco se divide em dois, e rumina, entre os animais, esse comereis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Levítico 11:3.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6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9119" y="987898"/>
            <a:ext cx="11028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“De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todos os animais que há nas águas comereis os seguintes: todo o que tem barbatanas e escamas, nos mares e nos rios; esses comereis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Levítico 11:9.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79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7080" y="3880801"/>
            <a:ext cx="8968155" cy="156966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doença é resultado do pecado, e tem como causa a transgressão das leis da saúde. </a:t>
            </a:r>
          </a:p>
        </p:txBody>
      </p:sp>
    </p:spTree>
    <p:extLst>
      <p:ext uri="{BB962C8B-B14F-4D97-AF65-F5344CB8AC3E}">
        <p14:creationId xmlns:p14="http://schemas.microsoft.com/office/powerpoint/2010/main" val="35474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36366" y="2815291"/>
            <a:ext cx="11028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spc="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 REMÉDIOS NATURAIS</a:t>
            </a:r>
            <a:endParaRPr lang="pt-BR" sz="6600" spc="3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7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50592" y="914400"/>
            <a:ext cx="8266176" cy="5786199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EXERCÍCIO FÍSICO</a:t>
            </a:r>
          </a:p>
          <a:p>
            <a:pPr marL="742950" lvl="0" indent="-742950">
              <a:buFont typeface="+mj-lt"/>
              <a:buAutoNum type="arabicPeriod"/>
            </a:pP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AR PURO</a:t>
            </a:r>
          </a:p>
          <a:p>
            <a:pPr marL="742950" lvl="0" indent="-742950">
              <a:buFont typeface="+mj-lt"/>
              <a:buAutoNum type="arabicPeriod"/>
            </a:pP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REPOUSO</a:t>
            </a:r>
          </a:p>
          <a:p>
            <a:pPr marL="742950" lvl="0" indent="-742950">
              <a:buFont typeface="+mj-lt"/>
              <a:buAutoNum type="arabicPeriod"/>
            </a:pP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ALIMENTAÇÃO SAUDÁVEL E BALANCEADA</a:t>
            </a:r>
          </a:p>
          <a:p>
            <a:pPr marL="742950" lvl="0" indent="-742950">
              <a:buFont typeface="+mj-lt"/>
              <a:buAutoNum type="arabicPeriod"/>
            </a:pP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TEMPERANÇA</a:t>
            </a:r>
          </a:p>
          <a:p>
            <a:pPr marL="742950" lvl="0" indent="-742950">
              <a:buFont typeface="+mj-lt"/>
              <a:buAutoNum type="arabicPeriod"/>
            </a:pP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ÁGUA </a:t>
            </a:r>
          </a:p>
          <a:p>
            <a:pPr marL="742950" lvl="0" indent="-742950">
              <a:buFont typeface="+mj-lt"/>
              <a:buAutoNum type="arabicPeriod"/>
            </a:pP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LUZ SOLAR</a:t>
            </a:r>
          </a:p>
          <a:p>
            <a:pPr marL="742950" lvl="0" indent="-742950">
              <a:buFont typeface="+mj-lt"/>
              <a:buAutoNum type="arabicPeriod"/>
            </a:pP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CONFIANÇA EM DEUS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377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6103" y="2375557"/>
            <a:ext cx="10867294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3. Que diz a Bíblia sobre costumes e diversões mundanas? </a:t>
            </a:r>
          </a:p>
        </p:txBody>
      </p:sp>
    </p:spTree>
    <p:extLst>
      <p:ext uri="{BB962C8B-B14F-4D97-AF65-F5344CB8AC3E}">
        <p14:creationId xmlns:p14="http://schemas.microsoft.com/office/powerpoint/2010/main" val="25625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7043" y="494122"/>
            <a:ext cx="10705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“Não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ameis o mundo nem as coisas que há no mundo. Se alguém amar o mundo, o amor do Pai não está nele;</a:t>
            </a:r>
          </a:p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16 porque tudo que há no mundo, a concupiscência da carne, a concupiscência dos olhos e a soberba da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vida...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0858" y="775476"/>
            <a:ext cx="112436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...não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procede do Pai, mas procede do mundo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Ora, o mundo passa, bem como a sua concupiscência; aquele, porém, que faz a vontade de Deus permanece eternamente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 João 2:15-17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0858" y="775476"/>
            <a:ext cx="112436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“Infiéis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não compreendeis que a amizade do mundo é inimiga de Deus? Aquele, pois, que quiser ser amigo do mundo constitui-se inimigo de Deus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Tiago 4:4.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15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3383" y="1629969"/>
            <a:ext cx="4554418" cy="378565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cristão é uma "nova criatura". Em sua vida, "as coisas antigas já passaram; eis que se fizeram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novas.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9485" y="1487886"/>
            <a:ext cx="6154619" cy="3046988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Por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preceito e exemplo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, o cristão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deve influenciar outras pessoas, oferecendo-lhes um estilo de vida melhor.</a:t>
            </a:r>
          </a:p>
        </p:txBody>
      </p:sp>
    </p:spTree>
    <p:extLst>
      <p:ext uri="{BB962C8B-B14F-4D97-AF65-F5344CB8AC3E}">
        <p14:creationId xmlns:p14="http://schemas.microsoft.com/office/powerpoint/2010/main" val="6298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9832" y="2934045"/>
            <a:ext cx="10867294" cy="1938992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4. Que princípios a Bíblia estabelece para o vestuário feminino? </a:t>
            </a:r>
          </a:p>
        </p:txBody>
      </p:sp>
    </p:spTree>
    <p:extLst>
      <p:ext uri="{BB962C8B-B14F-4D97-AF65-F5344CB8AC3E}">
        <p14:creationId xmlns:p14="http://schemas.microsoft.com/office/powerpoint/2010/main" val="15845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4289" y="529291"/>
            <a:ext cx="10951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“Mulheres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sede vós, igualmente, submissas a vosso próprio marido, para que, se ele ainda não obedece à palavra, seja ganho, sem palavra alguma, por meio do procedimento de sua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esposa, ao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observar o vosso honesto comportamento cheio de temor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4289" y="529291"/>
            <a:ext cx="10951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...Não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seja o adorno da esposa o que é exterior, como frisado de cabelos, adereços de ouro, aparato de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vestuário;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seja, porém, o homem interior do coração, unido ao incorruptível trajo de um espírito manso 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tranquilo,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é de grande valor diante de Deus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1Pedro 3:1-4.</a:t>
            </a:r>
          </a:p>
        </p:txBody>
      </p:sp>
    </p:spTree>
    <p:extLst>
      <p:ext uri="{BB962C8B-B14F-4D97-AF65-F5344CB8AC3E}">
        <p14:creationId xmlns:p14="http://schemas.microsoft.com/office/powerpoint/2010/main" val="31124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4561" y="1297387"/>
            <a:ext cx="10951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“Da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mesma sorte, que as mulheres, em traje decente, se ataviem com modéstia e bom senso, não com cabeleira frisada e com ouro, ou pérolas, ou vestuário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dispendioso.”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 Timóteo 2:9.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34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1476" y="544648"/>
            <a:ext cx="5897884" cy="5262979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"O povo de Deus deve situar-se sempre entre os conservadores em matéria de vestuário... Não serão os primeiros a adotar as novas modas, nem os últimos a abandonar as antigas"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Manual da Igreja, p.150).</a:t>
            </a:r>
          </a:p>
        </p:txBody>
      </p:sp>
    </p:spTree>
    <p:extLst>
      <p:ext uri="{BB962C8B-B14F-4D97-AF65-F5344CB8AC3E}">
        <p14:creationId xmlns:p14="http://schemas.microsoft.com/office/powerpoint/2010/main" val="254769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492" y="873832"/>
            <a:ext cx="5574327" cy="4401205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"Os costumes e as modas podem mudar com os anos, mas os princípios da reta conduta são sempre os mesmos"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40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Crede em Seus Profetas, p. 213). </a:t>
            </a:r>
          </a:p>
        </p:txBody>
      </p:sp>
    </p:spTree>
    <p:extLst>
      <p:ext uri="{BB962C8B-B14F-4D97-AF65-F5344CB8AC3E}">
        <p14:creationId xmlns:p14="http://schemas.microsoft.com/office/powerpoint/2010/main" val="28393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8551" y="979339"/>
            <a:ext cx="4958866" cy="4339650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"Tudo que vise chamar a atenção para a pessoa, ou excitar admiração, está excluído do traje modesto".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36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Mensagens aos Jovens, p. 351) </a:t>
            </a:r>
          </a:p>
        </p:txBody>
      </p:sp>
    </p:spTree>
    <p:extLst>
      <p:ext uri="{BB962C8B-B14F-4D97-AF65-F5344CB8AC3E}">
        <p14:creationId xmlns:p14="http://schemas.microsoft.com/office/powerpoint/2010/main" val="26412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2537" y="2628869"/>
            <a:ext cx="10524039" cy="2308324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Jesus Cristo nos ama como nenhuma pessoa jamais amou. Ele deixou o Céu, assumiu a forma humana, derramou sangue na cruz e morreu para nos salvar. </a:t>
            </a:r>
          </a:p>
        </p:txBody>
      </p:sp>
    </p:spTree>
    <p:extLst>
      <p:ext uri="{BB962C8B-B14F-4D97-AF65-F5344CB8AC3E}">
        <p14:creationId xmlns:p14="http://schemas.microsoft.com/office/powerpoint/2010/main" val="15397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8850" y="2478955"/>
            <a:ext cx="10867294" cy="1938992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5. Como deve ser o relacionamento entre os irmãos? </a:t>
            </a:r>
          </a:p>
        </p:txBody>
      </p:sp>
    </p:spTree>
    <p:extLst>
      <p:ext uri="{BB962C8B-B14F-4D97-AF65-F5344CB8AC3E}">
        <p14:creationId xmlns:p14="http://schemas.microsoft.com/office/powerpoint/2010/main" val="6070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1409" y="1205947"/>
            <a:ext cx="10951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“Suportai-vos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uns aos outros, perdoai-vos mutuamente, caso alguém tenha motivo de queixa contra outrem. Assim como o Senhor vos perdoou, assim também perdoai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vós..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1137" y="986491"/>
            <a:ext cx="10951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...acima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tudo isto, porém, esteja o amor, que é o vínculo da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perfeição.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Seja a paz de Cristo o árbitro em vosso coração, à qual, também, fostes chamados em um só corpo; e sede agradecidos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789985" y="5656374"/>
            <a:ext cx="4142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Colossenses 3:13-15.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7102" y="1128574"/>
            <a:ext cx="10951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Irmãos, se alguém for surpreendido nalguma falta, vós, que sois espirituais, corrigi-o com espírito de brandura; e guarda-te para que não sejas também tentado.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789985" y="5656374"/>
            <a:ext cx="4142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Gálatas 6:1.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4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9891" y="2779300"/>
            <a:ext cx="10867294" cy="1938992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6. Qual deve ser o comportamento cristão em relação às autoridades? </a:t>
            </a:r>
          </a:p>
        </p:txBody>
      </p:sp>
    </p:spTree>
    <p:extLst>
      <p:ext uri="{BB962C8B-B14F-4D97-AF65-F5344CB8AC3E}">
        <p14:creationId xmlns:p14="http://schemas.microsoft.com/office/powerpoint/2010/main" val="29348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6366" y="529291"/>
            <a:ext cx="109518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“Todo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homem esteja sujeito às autoridades superiores; porque não há autoridade que não proceda de Deus; e as autoridades que existem foram por ele instituídas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modo que aquele que se opõe à autoridade resiste à ordenação de Deus; e os que resistem trarão sobre si mesmos condenação.</a:t>
            </a:r>
          </a:p>
        </p:txBody>
      </p:sp>
    </p:spTree>
    <p:extLst>
      <p:ext uri="{BB962C8B-B14F-4D97-AF65-F5344CB8AC3E}">
        <p14:creationId xmlns:p14="http://schemas.microsoft.com/office/powerpoint/2010/main" val="41061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6366" y="529291"/>
            <a:ext cx="109518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“Todo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homem esteja sujeito às autoridades superiores; porque não há autoridade que não proceda de Deus; e as autoridades que existem foram por ele instituídas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modo que aquele que se opõe à autoridade resiste à ordenação de Deus; e os que resistem trarão sobre si mesmos condenação.</a:t>
            </a:r>
          </a:p>
        </p:txBody>
      </p:sp>
    </p:spTree>
    <p:extLst>
      <p:ext uri="{BB962C8B-B14F-4D97-AF65-F5344CB8AC3E}">
        <p14:creationId xmlns:p14="http://schemas.microsoft.com/office/powerpoint/2010/main" val="386964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4784" y="283106"/>
            <a:ext cx="113244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Porque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os magistrados não são para temor, quando se faz o bem, e sim quando se faz o mal. Queres tu não temer a autoridade? Faze o bem e terás louvor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dela, visto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a autoridade é ministro de Deus para teu bem. Entretanto, se fizeres o mal, teme; porque não é sem motivo que ela traz a espada; pois é ministro de Deus, vingador, para castigar o que pratica o mal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789985" y="5656374"/>
            <a:ext cx="4142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Romanos 13:1-4.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85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87552" y="3439075"/>
            <a:ext cx="10479727" cy="2308324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Os Adventistas reconhecem sua responsabilidade social e votam em candidatos comprometidos com valores e princípios bíblicos.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6739" y="2925604"/>
            <a:ext cx="10867294" cy="1938992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7. Qual o conselho que a Bíblia dá em </a:t>
            </a:r>
            <a:r>
              <a:rPr lang="pt-BR" sz="6000" b="1" spc="300" dirty="0" smtClean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relação</a:t>
            </a:r>
          </a:p>
          <a:p>
            <a:pPr algn="ctr"/>
            <a:r>
              <a:rPr lang="pt-BR" sz="6000" b="1" spc="300" dirty="0" smtClean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60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ao casamento? </a:t>
            </a:r>
          </a:p>
        </p:txBody>
      </p:sp>
    </p:spTree>
    <p:extLst>
      <p:ext uri="{BB962C8B-B14F-4D97-AF65-F5344CB8AC3E}">
        <p14:creationId xmlns:p14="http://schemas.microsoft.com/office/powerpoint/2010/main" val="39318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63040" y="4202341"/>
            <a:ext cx="8726893" cy="2308324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Ele fez tudo isso para nos dar uma nova vida ao Seu lado, o que inclui novos pensamentos, sentimentos e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atos.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4784" y="283106"/>
            <a:ext cx="113244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“Respondeu-lhes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Jesus: Por causa da dureza do vosso coração é que Moisés vos permitiu repudiar vossa mulher; entretanto, não foi assim desde 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princípio.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Eu, porém, vos digo: quem repudiar sua mulher, não sendo por causa de relações sexuais ilícitas, e casar com outra comete adultério [e o que casar com a repudiada comete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adultério”.</a:t>
            </a:r>
            <a:endParaRPr lang="pt-BR" sz="4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789985" y="5656374"/>
            <a:ext cx="4142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Mateus 19:8,9.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37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9549" y="4169892"/>
            <a:ext cx="11412415" cy="1569660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 plano original de Deus é apresentado um modelo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família para a felicidade do ser humano. </a:t>
            </a:r>
          </a:p>
        </p:txBody>
      </p:sp>
    </p:spTree>
    <p:extLst>
      <p:ext uri="{BB962C8B-B14F-4D97-AF65-F5344CB8AC3E}">
        <p14:creationId xmlns:p14="http://schemas.microsoft.com/office/powerpoint/2010/main" val="107846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10764" y="4157562"/>
            <a:ext cx="10568354" cy="1569660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Para a segurança mútua a união do casal deve ser estável e duradoura, até que a morte os separe. </a:t>
            </a:r>
          </a:p>
        </p:txBody>
      </p:sp>
    </p:spTree>
    <p:extLst>
      <p:ext uri="{BB962C8B-B14F-4D97-AF65-F5344CB8AC3E}">
        <p14:creationId xmlns:p14="http://schemas.microsoft.com/office/powerpoint/2010/main" val="24196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2205" y="2591828"/>
            <a:ext cx="4676804" cy="120032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MINHA </a:t>
            </a:r>
            <a:r>
              <a:rPr lang="pt-BR" sz="72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DECISÃO</a:t>
            </a:r>
            <a:endParaRPr lang="pt-BR" sz="72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72400" y="4407408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6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7056" y="1091975"/>
            <a:ext cx="5648879" cy="4524315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Novos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hábitos, nos ambientes, na roupa, na comida, na bebida, nas palavras e no comportamento. Sua voz nos diz: "Dá-me filho meu o seu coração".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 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0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0935" y="3734496"/>
            <a:ext cx="11073385" cy="156966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 se aceitamos o desafio, pela fé, a Sua promessa é: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Eu lhe darei um novo coração". </a:t>
            </a:r>
          </a:p>
        </p:txBody>
      </p:sp>
    </p:spTree>
    <p:extLst>
      <p:ext uri="{BB962C8B-B14F-4D97-AF65-F5344CB8AC3E}">
        <p14:creationId xmlns:p14="http://schemas.microsoft.com/office/powerpoint/2010/main" val="138618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97253" y="2668868"/>
            <a:ext cx="7262447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1. Como Deus considera nosso corpo</a:t>
            </a:r>
            <a:r>
              <a:rPr lang="pt-BR" sz="6000" b="1" spc="300" dirty="0" smtClean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? </a:t>
            </a:r>
            <a:endParaRPr lang="pt-BR" sz="6000" b="1" spc="300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0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9119" y="494122"/>
            <a:ext cx="11028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Acaso, não sabeis que o vosso corpo é santuário do Espírito Santo, que está em vós, o qual tendes da parte de Deus, e que não sois de vós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mesmos? Porque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fostes comprados por preço. Agora, pois, glorificai a Deus no vosso corpo.</a:t>
            </a: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 Coríntios 6:19,20.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619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4061" y="4953461"/>
            <a:ext cx="10498016" cy="1569660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cristão deve evitar aquilo que prejudica a saúde, como bebidas, fumos e hábitos impróprios.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52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2143</Words>
  <Application>Microsoft Office PowerPoint</Application>
  <PresentationFormat>Widescreen</PresentationFormat>
  <Paragraphs>122</Paragraphs>
  <Slides>44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78</cp:revision>
  <dcterms:created xsi:type="dcterms:W3CDTF">2018-07-25T15:06:39Z</dcterms:created>
  <dcterms:modified xsi:type="dcterms:W3CDTF">2018-08-08T20:51:04Z</dcterms:modified>
</cp:coreProperties>
</file>