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05" r:id="rId4"/>
    <p:sldId id="306" r:id="rId5"/>
    <p:sldId id="307" r:id="rId6"/>
    <p:sldId id="308" r:id="rId7"/>
    <p:sldId id="310" r:id="rId8"/>
    <p:sldId id="336" r:id="rId9"/>
    <p:sldId id="311" r:id="rId10"/>
    <p:sldId id="312" r:id="rId11"/>
    <p:sldId id="313" r:id="rId12"/>
    <p:sldId id="314" r:id="rId13"/>
    <p:sldId id="337" r:id="rId14"/>
    <p:sldId id="338" r:id="rId15"/>
    <p:sldId id="340" r:id="rId16"/>
    <p:sldId id="315" r:id="rId17"/>
    <p:sldId id="316" r:id="rId18"/>
    <p:sldId id="317" r:id="rId19"/>
    <p:sldId id="318" r:id="rId20"/>
    <p:sldId id="319" r:id="rId21"/>
    <p:sldId id="339" r:id="rId22"/>
    <p:sldId id="341" r:id="rId23"/>
    <p:sldId id="342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43" r:id="rId32"/>
    <p:sldId id="344" r:id="rId33"/>
    <p:sldId id="345" r:id="rId34"/>
    <p:sldId id="327" r:id="rId35"/>
    <p:sldId id="329" r:id="rId36"/>
    <p:sldId id="330" r:id="rId37"/>
    <p:sldId id="346" r:id="rId38"/>
    <p:sldId id="331" r:id="rId39"/>
    <p:sldId id="332" r:id="rId40"/>
    <p:sldId id="333" r:id="rId41"/>
    <p:sldId id="347" r:id="rId42"/>
    <p:sldId id="334" r:id="rId43"/>
    <p:sldId id="335" r:id="rId44"/>
    <p:sldId id="348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5583" autoAdjust="0"/>
  </p:normalViewPr>
  <p:slideViewPr>
    <p:cSldViewPr snapToGrid="0">
      <p:cViewPr varScale="1">
        <p:scale>
          <a:sx n="52" d="100"/>
          <a:sy n="52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Espírito Santo atrai o pecador para a cruz, para convencê-lo do pecado e de sua necessidade de perdão, para colocar no seu coração o sentimento de arrependimento, a atitude de confissão e a certeza do perdão, bem como o poder para continuar uma vida vitoriosa.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741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certeza temos de que o Espírito Santo também é Deus? Atos 5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10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203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508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83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 seja impossível para uma pessoa entender completamente a natureza do Espírito Santo, a Bíblia revela o suficiente para que possamos ter a certeza de que Ele não é meramente uma força ou influência de Deus, mas uma pessoa, Deus verdadeiramente.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282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Juntamente com o Pai e Filho forma a Trindade divina. Existem três fatores que caracterizam qualquer indivíduo como um ser pessoal, real e inteligente: o intelecto, a vontade, e as emoções.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492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Palavra de Deus encontramos estas três características referentes ao Deus Espírito Santo, indicando que Ele é real e pessoal.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394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contende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6:3); ensina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12:12); convence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16:8); dirige a Igreja (At 13:2); auxilia e intercede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8:26); inspira (2Pd 1:21); tem inteligência (1Co 2:10,11); pode ser contristado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63:10); fala (2Sm 23:2); separa e envia (At 13:2), tudo isso é característica de uma pessoa.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210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são as funções do Espírito Santo? João 14:26; 16:8 e 13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951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520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pedir perdão é preciso haver arrependimento, e para haver arrependimento é preciso ter humildade para ouvir a suave voz do Espírito Santo.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73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216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337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Embora o Espírito Santo possa convencer o ser humano de sua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pecaminosidade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não pode forçá-lo a arrepender-se. Embora Sua missão seja encaminhar o pecador a Jesus, não pode forçá-lo a crer e obedecer-Lhe.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685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obrigasse, mesmo do modo mais sutil, o livre arbítrio seria perdido, e Satanás acusaria a Deus de manipular a mente e o coração do homem.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3252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as marcas de uma pessoa cheia do Espírito? Atos 5:32; Gálatas 5:22-23 (Marque V ou F) ( ) Obediência a toda a Palavra de Deus. ( ) Em sua vida se vê o fruto do Espírito. ( ) Pouco interesse pelas coisas espirituais.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919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Espírito Santo concede poder ao crente para viver uma vida vitoriosa, de obediência à Palavra de Deus e o capacita a apresentar os frutos do Espírito.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890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Concede dons aos crentes para edificação da Igreja (1Co 13:4-11;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4;11-14). A presença do Espírito Santo na vida do cristão desenvolve o amor por Cristo, produz uma vida de serviço a Deus e aos outros.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689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Portanto, a evidencia concreta de que alguém possui o Espírito Santo é o fato de sua vida ter sido transformada de acordo com o padrão divino, procurando conhecer e viver em conformidade com "toda a verdade"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16:13), pois esta é a obra do Espírito Santo.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3028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Que atitudes podemos ter contra o Espirito Santo? Efésios 4:30; Atos 7:51; 1Tessaionicense 5:19; Mateus 12:32 (Marque V 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Entristecer.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Resistir. ) Apagar-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Pecar contra Ele.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403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79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se fecharmos o coração e os ouvidos não haverá convicção de pecados, nem arrependimento, nem confissão. E assim não haverá perdão.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288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8469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035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pecado imperdoável é o que não pedimos perdão, é a rejeição contínua da voz do Espírito Santo. Na Bíblia, Deus Se auto revela como um Deus misericordioso, perdoando os mais diversos tipos de pecado.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9716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 resistimos, depois apagamos, entristecemos e finalmente, se continuarmos a resistir à Sua voz, Ele poderá ser retirado de nós.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5946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Qual foi a experiência dos antediluvianos? Gênesis 6:3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9981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863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Bíblia vamos encontrar vários exemplos de pessoas que pecaram contra o Espírito Santo. O Rei Saul, Judas.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17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perigo de continuar vivendo em pecado é que chega o momento em que o pecador não ouve a voz do Espírito Santo chamando-o ao arrependimento.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49533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O que devemos fazer hoje? 1João 1:7,9; Isaías 43:25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6513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402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Não porque Deus não queira perdoar, mas porque não conseguimos mais ouvir a voz de Deus. O pecado é imperdoável, porque não mais é confessado a Deus, e o ser humano está indisponível para receber a bênção da salvação.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9846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Espírito Santo nos enche de poder. Todos que se mostram sensíveis à Sua voz são renovados e transformados por Ele.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2717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Creio que o Espírito Santo é Deus, e faz parte da Trindade. ) Desejo ter a presença do Espírito Santo em minha vida. ) Quero viver uma vida de comunhão, confissão e santificação.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27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Quem foi enviado para representar a Cristo? João 14:16; 15:26 (Marque Vou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O Espírito Santo.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Moisés e Elias. ( ) Pedro.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88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8414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grego existem duas palavras para definir a palavra "outro":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Allós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Héteros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palavra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Allós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 outro da mesma espécie, exatamente igual.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Héteros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significa outro (objeto, pessoa), mas não precisamente igual.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285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ao referir-se ao Espírito Santo, usou a palavra grega Aliás, pois desta forma queria enfatizar que o Consolador prometido era exatamente igual a Ele: Deus! (At 5:1-4,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28:19;).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415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Desta forma, os discípulos foram confortados com a promessa de que não estariam sozinhos, pois o Espírito Santo, que é Deus como Jesus, estaria em todos os momentos ao lado deles, dirigindo-os na missão de pregar o evangelho.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73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08/08/2018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9277" y="738552"/>
            <a:ext cx="5363308" cy="5262979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Jesus ao referir-se ao Espírito Santo, usou a palavra grega </a:t>
            </a:r>
            <a:r>
              <a:rPr lang="pt-BR" sz="4800" b="1" spc="300" dirty="0" err="1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Allós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, pois desta forma queria enfatizar que o Consolador prometido era exatamente igual a Ele: Deus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!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4140" y="3591480"/>
            <a:ext cx="11280179" cy="3046988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Os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discípulos foram confortados com a promessa de que não estariam sozinhos, pois o Espírito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Santo estaria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em todos os momentos ao lado deles, dirigindo-os na missão de pregar o evangelho. </a:t>
            </a:r>
          </a:p>
        </p:txBody>
      </p:sp>
    </p:spTree>
    <p:extLst>
      <p:ext uri="{BB962C8B-B14F-4D97-AF65-F5344CB8AC3E}">
        <p14:creationId xmlns:p14="http://schemas.microsoft.com/office/powerpoint/2010/main" val="251747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8514" y="4100731"/>
            <a:ext cx="9196754" cy="1938992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2. Que certeza temos de que o Espírito Santo também é Deus? </a:t>
            </a:r>
          </a:p>
        </p:txBody>
      </p:sp>
    </p:spTree>
    <p:extLst>
      <p:ext uri="{BB962C8B-B14F-4D97-AF65-F5344CB8AC3E}">
        <p14:creationId xmlns:p14="http://schemas.microsoft.com/office/powerpoint/2010/main" val="20993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8779" y="1522471"/>
            <a:ext cx="11004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“Então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disse Pedro: Ananias, por que encheu Satanás teu coração, para que mentisses ao Espírito Santo, reservando parte do valor do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campo? 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9145" y="1189066"/>
            <a:ext cx="11226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Conservando-o, porventura, não seria teu? E, vendido, não estaria em teu poder? Como, pois, assentaste no coração este desígnio? Não mentiste aos homens, mas a Deus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Atos 5:3,4.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2569" y="1207354"/>
            <a:ext cx="11226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Conservando-o, porventura, não seria teu? E, vendido, não estaria em teu poder? Como, pois, assentaste no coração este desígnio? Não mentiste aos homens, mas a Deus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Atos 5:3,4.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0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3385" y="791306"/>
            <a:ext cx="4466492" cy="5262979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É impossível entender completamente o Espírito Santo. A Bíblia revela o suficiente para que possamos ter certeza de que de fato, Ele é Deus!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30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6863" y="4461424"/>
            <a:ext cx="11429999" cy="2123658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Juntamente com o Pai e Filho forma a Trindade divina. Existem três fatores que caracterizam qualquer indivíduo como um ser pessoal, real e inteligente: o intelecto, a vontade, e as emoções. </a:t>
            </a:r>
          </a:p>
        </p:txBody>
      </p:sp>
    </p:spTree>
    <p:extLst>
      <p:ext uri="{BB962C8B-B14F-4D97-AF65-F5344CB8AC3E}">
        <p14:creationId xmlns:p14="http://schemas.microsoft.com/office/powerpoint/2010/main" val="15196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75011" y="1493987"/>
            <a:ext cx="10040815" cy="2308324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Na Palavra de Deus encontramos estas três características referentes ao Deus Espírito Santo, indicando que Ele é real e pessoal. </a:t>
            </a:r>
          </a:p>
        </p:txBody>
      </p:sp>
    </p:spTree>
    <p:extLst>
      <p:ext uri="{BB962C8B-B14F-4D97-AF65-F5344CB8AC3E}">
        <p14:creationId xmlns:p14="http://schemas.microsoft.com/office/powerpoint/2010/main" val="120150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9642" y="1437885"/>
            <a:ext cx="6928338" cy="4524315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Ele contende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</a:t>
            </a:r>
            <a:r>
              <a:rPr lang="pt-BR" sz="4800" b="1" spc="300" dirty="0" err="1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Gn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6:3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ensina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</a:t>
            </a:r>
            <a:r>
              <a:rPr lang="pt-BR" sz="4800" b="1" spc="300" dirty="0" err="1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Lc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12:12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convence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</a:t>
            </a:r>
            <a:r>
              <a:rPr lang="pt-BR" sz="4800" b="1" spc="300" dirty="0" err="1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Jo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16:8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dirige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Igreja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(At 13:2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auxilia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 intercede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</a:t>
            </a:r>
            <a:r>
              <a:rPr lang="pt-BR" sz="4800" b="1" spc="300" dirty="0" err="1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Rm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8:26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inspira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(2Pd 1:21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09642" y="1837935"/>
            <a:ext cx="6928338" cy="3046988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tem inteligência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(1Co 2:10,11)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pode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ser contristado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</a:t>
            </a:r>
            <a:r>
              <a:rPr lang="pt-BR" sz="4800" b="1" spc="300" dirty="0" err="1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Is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63:10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fala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(2Sm 23:2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separa e envia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(At 13:2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21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61859" y="3861581"/>
            <a:ext cx="8440616" cy="1938992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3. Quais são as funções do Espírito Santo? </a:t>
            </a:r>
          </a:p>
        </p:txBody>
      </p:sp>
    </p:spTree>
    <p:extLst>
      <p:ext uri="{BB962C8B-B14F-4D97-AF65-F5344CB8AC3E}">
        <p14:creationId xmlns:p14="http://schemas.microsoft.com/office/powerpoint/2010/main" val="376564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70593" y="1331150"/>
            <a:ext cx="10776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“Mas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Consolador, o Espírito Santo, a quem o Pai enviará em meu nome, esse vos ensinará todas as coisas e vos fará lembrar de tudo o que vos tenho dito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João 14:26.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6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2332" y="1796789"/>
            <a:ext cx="10940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“Quando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 vier, convencerá o mundo do pecado, da justiça e do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juízo”.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João 16:9.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6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6705" y="599627"/>
            <a:ext cx="10565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“Quando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vier, porém, o Espírito da verdade, ele vos guiará a toda a verdade; porque não falará por si mesmo, mas dirá tudo o que tiver ouvido e vos anunciará as coisas que hão de vir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João 16:13.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6743" y="553562"/>
            <a:ext cx="3692769" cy="5262979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Espírito Santo convence do pecado, mas não força ninguém a se arrepender. </a:t>
            </a:r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arrependimento é uma escolha!</a:t>
            </a:r>
          </a:p>
        </p:txBody>
      </p:sp>
    </p:spTree>
    <p:extLst>
      <p:ext uri="{BB962C8B-B14F-4D97-AF65-F5344CB8AC3E}">
        <p14:creationId xmlns:p14="http://schemas.microsoft.com/office/powerpoint/2010/main" val="7585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37361" y="4290644"/>
            <a:ext cx="9717258" cy="2308324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Se obrigasse, mesmo do modo mais sutil, o livre arbítrio seria perdido, e Satanás acusaria a Deus de manipular a mente e o coração do homem. </a:t>
            </a:r>
          </a:p>
        </p:txBody>
      </p:sp>
    </p:spTree>
    <p:extLst>
      <p:ext uri="{BB962C8B-B14F-4D97-AF65-F5344CB8AC3E}">
        <p14:creationId xmlns:p14="http://schemas.microsoft.com/office/powerpoint/2010/main" val="41755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95394" y="4424288"/>
            <a:ext cx="10040815" cy="1938992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4. Quais as marcas de uma pessoa cheia do Espírito? </a:t>
            </a:r>
          </a:p>
        </p:txBody>
      </p:sp>
    </p:spTree>
    <p:extLst>
      <p:ext uri="{BB962C8B-B14F-4D97-AF65-F5344CB8AC3E}">
        <p14:creationId xmlns:p14="http://schemas.microsoft.com/office/powerpoint/2010/main" val="26846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402910" y="1374411"/>
            <a:ext cx="4870938" cy="5262979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Espírito Santo concede poder ao crente para viver uma vida vitoriosa, de obediência à Palavra de Deus e o capacita a apresentar os frutos do Espírito. </a:t>
            </a:r>
          </a:p>
        </p:txBody>
      </p:sp>
    </p:spTree>
    <p:extLst>
      <p:ext uri="{BB962C8B-B14F-4D97-AF65-F5344CB8AC3E}">
        <p14:creationId xmlns:p14="http://schemas.microsoft.com/office/powerpoint/2010/main" val="21261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0704" y="2725613"/>
            <a:ext cx="10268009" cy="2308324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presença do Espírito Santo na vida do cristão desenvolve o amor por Cristo, produz uma vida de serviço a Deus e aos outros. </a:t>
            </a:r>
          </a:p>
        </p:txBody>
      </p:sp>
    </p:spTree>
    <p:extLst>
      <p:ext uri="{BB962C8B-B14F-4D97-AF65-F5344CB8AC3E}">
        <p14:creationId xmlns:p14="http://schemas.microsoft.com/office/powerpoint/2010/main" val="89676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7539" y="369275"/>
            <a:ext cx="5767753" cy="6001643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evidência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concreta de que alguém possui o Espírito Santo é o fato de sua vida ter sido transformada de acordo com o padrão divino, procurando conhecer e viver em conformidade com "toda a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verdade“.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2706" y="4800601"/>
            <a:ext cx="11113477" cy="156966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Espírito Santo atrai o pecador para a cruz, para </a:t>
            </a:r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convencê-lo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do pecado e de sua necessidade de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perdão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344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21074" y="4131680"/>
            <a:ext cx="10040815" cy="1938992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5. Que atitudes podemos ter contra o </a:t>
            </a:r>
            <a:endParaRPr lang="pt-BR" sz="6000" b="1" spc="30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Espirito </a:t>
            </a:r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Santo</a:t>
            </a:r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? 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2551" y="1694093"/>
            <a:ext cx="10565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não entristeçais o Espírito de Deus, no qual fostes selados para o dia da redenção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Efésios 4:30.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6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2007" y="1182029"/>
            <a:ext cx="10565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“Homens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 dura cerviz e incircuncisos de coração e de ouvidos, vós sempre resistis ao Espírito Santo; assim como fizeram vossos pais, também vós o fazeis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Atos 7:51.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5975" y="1108877"/>
            <a:ext cx="10512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“Por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isso, vos declaro: todo pecado e blasfêmia serão perdoados aos homens; mas a blasfêmia contra o Espírito não será perdoada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Mateus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12:31</a:t>
            </a:r>
          </a:p>
        </p:txBody>
      </p:sp>
    </p:spTree>
    <p:extLst>
      <p:ext uri="{BB962C8B-B14F-4D97-AF65-F5344CB8AC3E}">
        <p14:creationId xmlns:p14="http://schemas.microsoft.com/office/powerpoint/2010/main" val="12915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2690" y="1441233"/>
            <a:ext cx="6629397" cy="341632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pecado imperdoável é o que não pedimos perdão, é a rejeição contínua da voz do Espírito Santo. </a:t>
            </a:r>
          </a:p>
        </p:txBody>
      </p:sp>
    </p:spTree>
    <p:extLst>
      <p:ext uri="{BB962C8B-B14F-4D97-AF65-F5344CB8AC3E}">
        <p14:creationId xmlns:p14="http://schemas.microsoft.com/office/powerpoint/2010/main" val="19346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0508" y="592247"/>
            <a:ext cx="5345720" cy="3785652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Primeiro resistimos, depois apagamos, entristecemos e finalmente, se continuarmos a resistir à Sua voz, Ele poderá ser retirado de nós. </a:t>
            </a:r>
          </a:p>
        </p:txBody>
      </p:sp>
    </p:spTree>
    <p:extLst>
      <p:ext uri="{BB962C8B-B14F-4D97-AF65-F5344CB8AC3E}">
        <p14:creationId xmlns:p14="http://schemas.microsoft.com/office/powerpoint/2010/main" val="10810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54825" y="4372237"/>
            <a:ext cx="8651632" cy="1938992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6. Qual foi a experiência dos antediluvianos? </a:t>
            </a:r>
          </a:p>
        </p:txBody>
      </p:sp>
    </p:spTree>
    <p:extLst>
      <p:ext uri="{BB962C8B-B14F-4D97-AF65-F5344CB8AC3E}">
        <p14:creationId xmlns:p14="http://schemas.microsoft.com/office/powerpoint/2010/main" val="404375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8822" y="1417663"/>
            <a:ext cx="10565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“Então, disse o SENHOR: O meu Espírito não agirá para sempre no homem, pois este é carnal; e os seus dias serão cento e vinte anos.”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Gênesis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6:3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0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1282" y="2554691"/>
            <a:ext cx="10480431" cy="2585323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Na Bíblia vamos encontrar vários exemplos de pessoas que pecaram contra o Espírito Santo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Rei Saul, Judas. </a:t>
            </a:r>
          </a:p>
        </p:txBody>
      </p:sp>
    </p:spTree>
    <p:extLst>
      <p:ext uri="{BB962C8B-B14F-4D97-AF65-F5344CB8AC3E}">
        <p14:creationId xmlns:p14="http://schemas.microsoft.com/office/powerpoint/2010/main" val="34405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66929" y="650974"/>
            <a:ext cx="10131552" cy="2308324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 perigo de continuar vivendo em pecado é que chega o momento em que o pecador não ouve a voz do Espírito Santo chamando-o ao arrependimento. </a:t>
            </a:r>
          </a:p>
        </p:txBody>
      </p:sp>
    </p:spTree>
    <p:extLst>
      <p:ext uri="{BB962C8B-B14F-4D97-AF65-F5344CB8AC3E}">
        <p14:creationId xmlns:p14="http://schemas.microsoft.com/office/powerpoint/2010/main" val="301149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0292" y="1037493"/>
            <a:ext cx="5222631" cy="4524315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Para pedir perdão é preciso haver arrependimento, e para haver arrependimento é preciso ter humildade para ouvir a suave voz do Espírito Santo. </a:t>
            </a:r>
          </a:p>
        </p:txBody>
      </p:sp>
    </p:spTree>
    <p:extLst>
      <p:ext uri="{BB962C8B-B14F-4D97-AF65-F5344CB8AC3E}">
        <p14:creationId xmlns:p14="http://schemas.microsoft.com/office/powerpoint/2010/main" val="1902250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59497" y="1062109"/>
            <a:ext cx="7051431" cy="1015663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7. O que devemos fazer hoje? </a:t>
            </a:r>
          </a:p>
        </p:txBody>
      </p:sp>
    </p:spTree>
    <p:extLst>
      <p:ext uri="{BB962C8B-B14F-4D97-AF65-F5344CB8AC3E}">
        <p14:creationId xmlns:p14="http://schemas.microsoft.com/office/powerpoint/2010/main" val="8570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02246" y="1435951"/>
            <a:ext cx="10565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“Se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confessarmos os nossos pecados, ele é fiel e justo para nos perdoar os pecados e nos purificar de toda injustiça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 João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1:7-9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9980" y="3353736"/>
            <a:ext cx="11465169" cy="1569660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Espírito Santo nos enche de poder. Todos que se mostram sensíveis à Sua voz são renovados e transformados por Ele. </a:t>
            </a:r>
          </a:p>
        </p:txBody>
      </p:sp>
    </p:spTree>
    <p:extLst>
      <p:ext uri="{BB962C8B-B14F-4D97-AF65-F5344CB8AC3E}">
        <p14:creationId xmlns:p14="http://schemas.microsoft.com/office/powerpoint/2010/main" val="6551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30407" y="4629676"/>
            <a:ext cx="4872345" cy="1169551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MINHA DECISÃO</a:t>
            </a:r>
            <a:endParaRPr lang="pt-BR" sz="7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7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827264" y="4352544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PRÓXIMO TEMA: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13790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0293" y="4290645"/>
            <a:ext cx="11078307" cy="2308324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Mas se fecharmos o coração e os ouvidos não haverá convicção de pecados, nem arrependimento, nem confissão. </a:t>
            </a:r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assim não haverá perdão. </a:t>
            </a:r>
          </a:p>
        </p:txBody>
      </p:sp>
    </p:spTree>
    <p:extLst>
      <p:ext uri="{BB962C8B-B14F-4D97-AF65-F5344CB8AC3E}">
        <p14:creationId xmlns:p14="http://schemas.microsoft.com/office/powerpoint/2010/main" val="354297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8336" y="3878461"/>
            <a:ext cx="10898240" cy="230832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Não porque Deus não queira perdoar, mas porque não conseguimos mais ouvir a voz de Deus. O pecado é imperdoável, porque não mais é confessado a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Deus.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751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9191" y="4202723"/>
            <a:ext cx="8774723" cy="1938992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1. Quem foi enviado para representar a Cristo? </a:t>
            </a:r>
          </a:p>
        </p:txBody>
      </p:sp>
    </p:spTree>
    <p:extLst>
      <p:ext uri="{BB962C8B-B14F-4D97-AF65-F5344CB8AC3E}">
        <p14:creationId xmlns:p14="http://schemas.microsoft.com/office/powerpoint/2010/main" val="1257010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6703" y="371030"/>
            <a:ext cx="108112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 eu rogarei ao Pai, e ele vos dará outro Consolador, a fim de que esteja para sempre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convosco.”</a:t>
            </a:r>
          </a:p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“Quando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porém, vier o Consolador, que eu vos enviarei da parte do Pai, o Espírito da verdade, que dele procede, esse dará testemunho de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mim.”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43499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João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14:16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83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1579" y="3686437"/>
            <a:ext cx="10427677" cy="1754326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No grego existem duas palavras para definir a palavra "outro": Aliás e </a:t>
            </a:r>
            <a:r>
              <a:rPr lang="pt-BR" sz="5400" b="1" spc="300" dirty="0" err="1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Héteros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.. 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1578" y="3686437"/>
            <a:ext cx="10427677" cy="2585323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palavra Aliás significa outro da mesma espécie, exatamente igual. </a:t>
            </a:r>
            <a:r>
              <a:rPr lang="pt-BR" sz="5400" b="1" spc="300" dirty="0" err="1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Héteros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significa outro (objeto, pessoa), mas não precisamente igual. </a:t>
            </a:r>
          </a:p>
        </p:txBody>
      </p:sp>
    </p:spTree>
    <p:extLst>
      <p:ext uri="{BB962C8B-B14F-4D97-AF65-F5344CB8AC3E}">
        <p14:creationId xmlns:p14="http://schemas.microsoft.com/office/powerpoint/2010/main" val="5454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1251</TotalTime>
  <Words>2157</Words>
  <Application>Microsoft Office PowerPoint</Application>
  <PresentationFormat>Widescreen</PresentationFormat>
  <Paragraphs>145</Paragraphs>
  <Slides>44</Slides>
  <Notes>41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0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54</cp:revision>
  <dcterms:created xsi:type="dcterms:W3CDTF">2018-07-25T15:06:39Z</dcterms:created>
  <dcterms:modified xsi:type="dcterms:W3CDTF">2018-08-08T12:28:57Z</dcterms:modified>
</cp:coreProperties>
</file>