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305" r:id="rId4"/>
    <p:sldId id="306" r:id="rId5"/>
    <p:sldId id="307" r:id="rId6"/>
    <p:sldId id="308" r:id="rId7"/>
    <p:sldId id="309" r:id="rId8"/>
    <p:sldId id="328" r:id="rId9"/>
    <p:sldId id="310" r:id="rId10"/>
    <p:sldId id="311" r:id="rId11"/>
    <p:sldId id="329" r:id="rId12"/>
    <p:sldId id="330" r:id="rId13"/>
    <p:sldId id="312" r:id="rId14"/>
    <p:sldId id="313" r:id="rId15"/>
    <p:sldId id="331" r:id="rId16"/>
    <p:sldId id="332" r:id="rId17"/>
    <p:sldId id="333" r:id="rId18"/>
    <p:sldId id="314" r:id="rId19"/>
    <p:sldId id="315" r:id="rId20"/>
    <p:sldId id="316" r:id="rId21"/>
    <p:sldId id="334" r:id="rId22"/>
    <p:sldId id="335" r:id="rId23"/>
    <p:sldId id="336" r:id="rId24"/>
    <p:sldId id="337" r:id="rId25"/>
    <p:sldId id="317" r:id="rId26"/>
    <p:sldId id="318" r:id="rId27"/>
    <p:sldId id="319" r:id="rId28"/>
    <p:sldId id="338" r:id="rId29"/>
    <p:sldId id="339" r:id="rId30"/>
    <p:sldId id="340" r:id="rId31"/>
    <p:sldId id="320" r:id="rId32"/>
    <p:sldId id="344" r:id="rId33"/>
    <p:sldId id="323" r:id="rId34"/>
    <p:sldId id="324" r:id="rId35"/>
    <p:sldId id="341" r:id="rId36"/>
    <p:sldId id="342" r:id="rId37"/>
    <p:sldId id="343" r:id="rId38"/>
    <p:sldId id="325" r:id="rId39"/>
    <p:sldId id="326" r:id="rId40"/>
    <p:sldId id="327" r:id="rId41"/>
    <p:sldId id="345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milhares de denominações cristãs no mundo, no meio de tanta confusão religiosa, chamada pela Bíblia de Grande Babilônia, podemos ter segurança de que não estamos sendo enganados?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741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60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901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profecia um dia equivale a um ano (360 dias do calendário judaico)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14:34;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4:7. Como o historicismo ensina que a profecia se cumpre na história, encontramos no edito de Justiniano o inicio de um período que se identifica com o cumprimento desta profecia.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105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538 d.0 o bispo de Roma tornou-se o líder supremo do cristianismo. Esta supremacia estendeu-se por 1260 anos, terminando no ano de 1798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o aprisionamento do Papa Pio VI pelas tropas de Napoleão Bonaparte.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420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4.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missão Deus confiou à Sua igreja nos últimos dias? Isaías 58:12; Apocalipse 12:17; Mateus 28:19-20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208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759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8971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59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igreja de Deus deve proclamar o evangelho do reino a todas as línguas, povos e nações. Sua missão é preparar um povo para a vinda de Jesus.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884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só será possível se a igreja cumprir com a grande comissão de ir e fazer discípulos. Não basta aceitar um conjunto doutrinário, todos nós somos convidados a ir e fazer discípulos para Cristo.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14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as pessoas não sejam salvas pelo nome da igreja, precisamos evitar escolher uma igreja falsa. Igreja não salva, mas a igreja errada pode atrapalhar a salvação.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36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Que mensagem deveria pregar o remanescente fiel? Apocalipse14:6-12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975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221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283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remanescente dos últimos dias foi incumbido por Deus de restaurar e proclamar verdades esquecidas por outros movimentos religiosos. Esse conjunto de verdades receberia o nome de "verdade presente".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675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os dias de Noé, sempre houve uma verdade presente. Nestes últimos dias de apostasia e abandono da verdade, Deus estabeleceu quais verdades devem ser proclamadas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sábado, lei de Deus, dom de profecia, juízo, 2 vinda, milênio, imortalidade condicional da alma, reforma de saúde e o ministério de Cristo no santuário celestial. 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326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 verdades formam a plataforma da verdade para nossos dias. Junte-se ao povo que proclama a verdade presente!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549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 Bíblia identifica movimentos que não têm compromisso com a verdade presente? Apocalipse 17:1-5 (Marque X) ( ) Igreja verdadeira. ( ) Grande Babilônia.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814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871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678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 Babilônia significa confusão e bagunça. Esses versos nos falam de uma igreja corrompida que é mãe de outras igrejas que divulgam seus erros doutrinários.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8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 não salva, mas Jesus Cristo, que é o Salvador, deixou a Sua igreja no mundo e reservou uma bênção especial para ela.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487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é gratificante saber que em meio a tantas propostas religiosas a Bíblia nos orienta sobre as características do povo de Deus nestes últimos dias. Cabe a cada um de nós diante das evidências bíblicas decidirmos em qual caminho vamos andar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18:4; João 10:16).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333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Creio que Deus tem Seu povo na Terra. ( ) Aceito como igreja verdadeira, a igreja que segue todos os mandamentos de Deus. ( ) Decido hoje me unir ao povo de Deus e pregar a verdade a outros.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3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está despertando milhares de pessoas que estão lendo a Bíblia, e percebem que Deus diz uma coisa em Sua Palavra e os líderes religiosos dizem outras coisas. Vejamos no estudo do hoje o que a Bíblia nos diz sobre a verdadeira igreja de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88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Uma Igreja se torna verdadeira somente pelo fato de crer em Jesus? Provérbios 14:12;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48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 comunidade religiosa que afirme ser a Igreja verdadeira deve conter um corpo de doutrinas e ser coluna e baluarte da verdade (1Tm 3:15). "Aquele que quiser fazer a vontade de Deus, conhecerá a respeito da doutrina"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7:17).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540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O que Satanás fez com as principais doutrinas da Bíblia? Daniel 8:11 e 12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21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principais doutrinas da Bíblia jogadas por terra são: o juízo, os dez mandamentos, o sábado, a reforma de saúde e o milênio, o ministério do Espírito Santo, a intercessão contínua de Cristo, a oração, a Bíblia como a Palavra de Deus, batismo, a confissão somente a Jesus.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96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Por quanto tempo Satanás agiria para deitar as doutrinas de Deus por Terra? Apocalipse 12:16; 13:5; Daniel 7:25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34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02/08/2018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2495" y="3761813"/>
            <a:ext cx="8552011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2. O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que Satanás fez com as </a:t>
            </a:r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principais</a:t>
            </a:r>
          </a:p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doutrinas da Bíblia? </a:t>
            </a:r>
          </a:p>
        </p:txBody>
      </p:sp>
    </p:spTree>
    <p:extLst>
      <p:ext uri="{BB962C8B-B14F-4D97-AF65-F5344CB8AC3E}">
        <p14:creationId xmlns:p14="http://schemas.microsoft.com/office/powerpoint/2010/main" val="4206146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770543"/>
            <a:ext cx="12066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“Sim, engrandeceu-se até ao príncipe do exército; dele tirou o sacrifício diário e o lugar do seu santuário foi deitado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abaixo...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586608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Daniel 8:11-12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5447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2466" y="1863338"/>
            <a:ext cx="99515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exército lhe foi entregue, com o sacrifício diário, por causa das transgressões; e deitou por terra a verdade; e o que fez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prosperou”.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80606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Daniel 8:11-12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382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9071" y="3158986"/>
            <a:ext cx="7602389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As principais doutrinas da Bíblia </a:t>
            </a:r>
            <a:endParaRPr lang="pt-BR" sz="5400" b="1" spc="300" dirty="0" smtClean="0">
              <a:solidFill>
                <a:srgbClr val="FFFF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54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foram </a:t>
            </a:r>
            <a:r>
              <a:rPr lang="pt-BR" sz="54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jogadas por terra.</a:t>
            </a:r>
            <a:endParaRPr lang="pt-BR" sz="5400" b="1" spc="300" dirty="0">
              <a:solidFill>
                <a:srgbClr val="FFFF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5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1402" y="3314773"/>
            <a:ext cx="1173480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3. Por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quanto tempo Satanás agiria para deitar as doutrinas de Deus por Terra? </a:t>
            </a:r>
          </a:p>
        </p:txBody>
      </p:sp>
    </p:spTree>
    <p:extLst>
      <p:ext uri="{BB962C8B-B14F-4D97-AF65-F5344CB8AC3E}">
        <p14:creationId xmlns:p14="http://schemas.microsoft.com/office/powerpoint/2010/main" val="369303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57874" y="1840986"/>
            <a:ext cx="101160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terra, porém, socorreu a mulher; e a terra abriu a boca e engoliu o rio que o dragão tinha arrojado de sua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boca”.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20252" y="5659760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12:16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6587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1534154"/>
            <a:ext cx="12066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“Foi-lhe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dada uma boca que proferia arrogâncias e blasfêmias e autoridade para agir quarenta e dois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meses”.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659760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13:5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6889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1240873"/>
            <a:ext cx="120668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“Proferirá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palavras contra o Altíssimo, magoará os santos do Altíssimo e cuidará em mudar os tempos e a lei; e os santos lhe serão entregues nas mãos, por um tempo, dois tempos e metade de um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tempo”.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586608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Daniel 7:25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9794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0933" y="2923274"/>
            <a:ext cx="11734800" cy="2308324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Em profecia um dia equivale a um </a:t>
            </a:r>
            <a:r>
              <a:rPr lang="pt-BR" sz="4800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ano, encontramos </a:t>
            </a:r>
            <a:r>
              <a:rPr lang="pt-BR" sz="4800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no edito de Justiniano o inicio de um período que se identifica com o cumprimento desta profecia. </a:t>
            </a:r>
          </a:p>
        </p:txBody>
      </p:sp>
    </p:spTree>
    <p:extLst>
      <p:ext uri="{BB962C8B-B14F-4D97-AF65-F5344CB8AC3E}">
        <p14:creationId xmlns:p14="http://schemas.microsoft.com/office/powerpoint/2010/main" val="879366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816000"/>
            <a:ext cx="1173480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Em 538 </a:t>
            </a:r>
            <a:r>
              <a:rPr lang="pt-BR" sz="4800" b="1" spc="300" dirty="0" err="1" smtClean="0">
                <a:solidFill>
                  <a:srgbClr val="FFFF00"/>
                </a:solidFill>
                <a:latin typeface="Steelfish Rg" panose="020B0608020202040504" pitchFamily="34" charset="0"/>
              </a:rPr>
              <a:t>d.c</a:t>
            </a:r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o bispo de Roma tornou-se o líder supremo do cristianismo. </a:t>
            </a:r>
          </a:p>
        </p:txBody>
      </p:sp>
    </p:spTree>
    <p:extLst>
      <p:ext uri="{BB962C8B-B14F-4D97-AF65-F5344CB8AC3E}">
        <p14:creationId xmlns:p14="http://schemas.microsoft.com/office/powerpoint/2010/main" val="93816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17903" y="4684335"/>
            <a:ext cx="8480213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4. Que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missão Deus confiou à Sua igreja </a:t>
            </a:r>
            <a:endParaRPr lang="pt-BR" sz="4800" b="1" spc="300" dirty="0" smtClean="0">
              <a:solidFill>
                <a:srgbClr val="FFFF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nos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últimos dias? </a:t>
            </a:r>
          </a:p>
        </p:txBody>
      </p:sp>
    </p:spTree>
    <p:extLst>
      <p:ext uri="{BB962C8B-B14F-4D97-AF65-F5344CB8AC3E}">
        <p14:creationId xmlns:p14="http://schemas.microsoft.com/office/powerpoint/2010/main" val="449446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1144695"/>
            <a:ext cx="120668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“Os teus filhos edificarão as antigas ruínas; levantarás os fundamentos de muitas gerações e serás chamado reparador de brechas e restaurador de veredas para que o país se torne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habitável”.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96664" y="5659760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Isaías 58:12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12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0674" y="1217847"/>
            <a:ext cx="108110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“Irou-se o dragão contra a mulher e foi pelejar com os restantes da sua descendência, os que guardam os mandamentos de Deus e têm o testemunho de Jesus; e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</a:t>
            </a:r>
          </a:p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pôs em pé sobre a areia do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mar”.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96664" y="5678048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</a:t>
            </a:r>
            <a:r>
              <a:rPr lang="pt-BR" sz="44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12:17</a:t>
            </a:r>
          </a:p>
        </p:txBody>
      </p:sp>
    </p:spTree>
    <p:extLst>
      <p:ext uri="{BB962C8B-B14F-4D97-AF65-F5344CB8AC3E}">
        <p14:creationId xmlns:p14="http://schemas.microsoft.com/office/powerpoint/2010/main" val="426707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2009642"/>
            <a:ext cx="12066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“Ide, portanto, fazei discípulos de todas as nações, </a:t>
            </a:r>
            <a:endParaRPr lang="pt-BR" sz="44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batizando-os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em nome do Pai, e do Filho, e do Espírito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Santo...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641472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28:19-20 </a:t>
            </a:r>
          </a:p>
        </p:txBody>
      </p:sp>
    </p:spTree>
    <p:extLst>
      <p:ext uri="{BB962C8B-B14F-4D97-AF65-F5344CB8AC3E}">
        <p14:creationId xmlns:p14="http://schemas.microsoft.com/office/powerpoint/2010/main" val="3536748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9938" y="1662170"/>
            <a:ext cx="9549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ensinando-os a guardar todas as coisas que vos tenho ordenado. E eis que estou convosco todos os dias até à consumação do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século”.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294000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Mateus 28:19-20 </a:t>
            </a:r>
          </a:p>
        </p:txBody>
      </p:sp>
    </p:spTree>
    <p:extLst>
      <p:ext uri="{BB962C8B-B14F-4D97-AF65-F5344CB8AC3E}">
        <p14:creationId xmlns:p14="http://schemas.microsoft.com/office/powerpoint/2010/main" val="4110109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6549" y="2002773"/>
            <a:ext cx="1112520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A missão da igreja de Deus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é preparar um povo para a vinda de Jesus.</a:t>
            </a:r>
          </a:p>
        </p:txBody>
      </p:sp>
    </p:spTree>
    <p:extLst>
      <p:ext uri="{BB962C8B-B14F-4D97-AF65-F5344CB8AC3E}">
        <p14:creationId xmlns:p14="http://schemas.microsoft.com/office/powerpoint/2010/main" val="4278680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8800" y="5041291"/>
            <a:ext cx="11125200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Não basta aceitar um conjunto doutrinário, todos nós somos convidados a ir e fazer discípulos para Cristo. </a:t>
            </a:r>
          </a:p>
        </p:txBody>
      </p:sp>
    </p:spTree>
    <p:extLst>
      <p:ext uri="{BB962C8B-B14F-4D97-AF65-F5344CB8AC3E}">
        <p14:creationId xmlns:p14="http://schemas.microsoft.com/office/powerpoint/2010/main" val="1149873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93824" y="1947909"/>
            <a:ext cx="8073136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5. Que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mensagem deveria pregar o </a:t>
            </a:r>
            <a:endParaRPr lang="pt-BR" sz="4800" b="1" spc="300" dirty="0" smtClean="0">
              <a:solidFill>
                <a:srgbClr val="FFFF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remanescente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fiel? </a:t>
            </a:r>
          </a:p>
        </p:txBody>
      </p:sp>
    </p:spTree>
    <p:extLst>
      <p:ext uri="{BB962C8B-B14F-4D97-AF65-F5344CB8AC3E}">
        <p14:creationId xmlns:p14="http://schemas.microsoft.com/office/powerpoint/2010/main" val="1189618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4672" y="1845050"/>
            <a:ext cx="10735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...temei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 Deus e dai-lhe glória, pois é chegada a hora do seu juízo; e adorai aquele que fez o céu, e a terra, e o mar, e as fontes das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águas...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20679" y="5586608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14:7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851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5186" y="2101082"/>
            <a:ext cx="12066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...caiu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caiu a grande Babilônia que tem dado a beber a todas as nações do vinho da fúria da sua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prostituição...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604896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14:8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553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38667" y="5058229"/>
            <a:ext cx="11396133" cy="144655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Com milhares de denominações cristãs no mundo, </a:t>
            </a:r>
          </a:p>
          <a:p>
            <a:pPr algn="ctr"/>
            <a:r>
              <a:rPr lang="pt-BR" sz="44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podemos ter segurança de que não estamos sendo enganados? </a:t>
            </a:r>
          </a:p>
        </p:txBody>
      </p:sp>
    </p:spTree>
    <p:extLst>
      <p:ext uri="{BB962C8B-B14F-4D97-AF65-F5344CB8AC3E}">
        <p14:creationId xmlns:p14="http://schemas.microsoft.com/office/powerpoint/2010/main" val="87344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969264"/>
            <a:ext cx="12066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...se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alguém adora a besta e a sua imagem e recebe a sua marca na fronte ou sobre a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mão também,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esse beberá do vinho da cólera de Deus, preparado, sem mistura, do cálice da sua ira, e será atormentado com fogo e enxofre, diante dos santos anjos e na presença do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Cordeiro”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586608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14:9-10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1691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3200" y="4363957"/>
            <a:ext cx="11836399" cy="230832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O remanescente dos últimos dias foi incumbido por Deus de restaurar e proclamar verdades esquecidas por </a:t>
            </a:r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outros movimentos religiosos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8795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84401" y="1054506"/>
            <a:ext cx="8075167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Desde os dias de Noé, sempre houve </a:t>
            </a:r>
            <a:endParaRPr lang="pt-BR" sz="4800" b="1" spc="300" dirty="0" smtClean="0">
              <a:solidFill>
                <a:srgbClr val="FFFF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uma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verdade presente. </a:t>
            </a:r>
          </a:p>
        </p:txBody>
      </p:sp>
    </p:spTree>
    <p:extLst>
      <p:ext uri="{BB962C8B-B14F-4D97-AF65-F5344CB8AC3E}">
        <p14:creationId xmlns:p14="http://schemas.microsoft.com/office/powerpoint/2010/main" val="1762951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4156" y="3085828"/>
            <a:ext cx="10888132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Estas verdades formam a plataforma da verdade para nossos dias. </a:t>
            </a:r>
          </a:p>
        </p:txBody>
      </p:sp>
    </p:spTree>
    <p:extLst>
      <p:ext uri="{BB962C8B-B14F-4D97-AF65-F5344CB8AC3E}">
        <p14:creationId xmlns:p14="http://schemas.microsoft.com/office/powerpoint/2010/main" val="3212230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52145" y="3579605"/>
            <a:ext cx="10241280" cy="1569660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6. Como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a Bíblia identifica movimentos que não têm compromisso com a verdade presente? </a:t>
            </a:r>
          </a:p>
        </p:txBody>
      </p:sp>
    </p:spTree>
    <p:extLst>
      <p:ext uri="{BB962C8B-B14F-4D97-AF65-F5344CB8AC3E}">
        <p14:creationId xmlns:p14="http://schemas.microsoft.com/office/powerpoint/2010/main" val="1860886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29858" y="1558541"/>
            <a:ext cx="10573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“Transportou-me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anjo, em espírito, a um deserto e vi uma mulher montada numa besta escarlate, besta repleta de nomes de blasfêmia, com sete cabeças e dez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chifres...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53174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17:3-5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037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0130" y="1087796"/>
            <a:ext cx="107561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 Achava-se a mulher vestida de púrpura e de escarlata, adornada de ouro, de pedras preciosas e de pérolas, tendo na mão um cálice de ouro transbordante de abominações e com as imundícias da sua prostituição...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45865" y="5623184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17:3-5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986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0674" y="1771898"/>
            <a:ext cx="111036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 Na sua fronte, achava-se escrito um nome, um mistério: BABILÔNIA, A GRANDE, A MÃE DAS MERETRIZES E DAS ABOMINAÇÕES DA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TERRA”.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92169" y="5641472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Apocalipse 17:3-5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2586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7468" y="5633957"/>
            <a:ext cx="10413999" cy="830997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Grande Babilônia significa confusão e bagunça. </a:t>
            </a:r>
          </a:p>
        </p:txBody>
      </p:sp>
    </p:spTree>
    <p:extLst>
      <p:ext uri="{BB962C8B-B14F-4D97-AF65-F5344CB8AC3E}">
        <p14:creationId xmlns:p14="http://schemas.microsoft.com/office/powerpoint/2010/main" val="1884975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34593" y="4897019"/>
            <a:ext cx="10178287" cy="156966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A Bíblia </a:t>
            </a:r>
            <a:r>
              <a:rPr lang="pt-BR" sz="4800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nos orienta sobre as características do </a:t>
            </a:r>
            <a:r>
              <a:rPr lang="pt-BR" sz="4800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povo de </a:t>
            </a:r>
            <a:r>
              <a:rPr lang="pt-BR" sz="4800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Deus </a:t>
            </a:r>
            <a:r>
              <a:rPr lang="pt-BR" sz="4800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nestes </a:t>
            </a:r>
            <a:r>
              <a:rPr lang="pt-BR" sz="4800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últimos dias. </a:t>
            </a:r>
          </a:p>
        </p:txBody>
      </p:sp>
    </p:spTree>
    <p:extLst>
      <p:ext uri="{BB962C8B-B14F-4D97-AF65-F5344CB8AC3E}">
        <p14:creationId xmlns:p14="http://schemas.microsoft.com/office/powerpoint/2010/main" val="107707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90625" y="3989397"/>
            <a:ext cx="9135872" cy="144655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Igreja </a:t>
            </a:r>
            <a:r>
              <a:rPr lang="pt-BR" sz="44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não salva, mas a igreja errada pode </a:t>
            </a:r>
            <a:endParaRPr lang="pt-BR" sz="4400" b="1" spc="300" dirty="0" smtClean="0">
              <a:solidFill>
                <a:srgbClr val="FFFF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atrapalhar </a:t>
            </a:r>
            <a:r>
              <a:rPr lang="pt-BR" sz="44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a salvação. </a:t>
            </a:r>
          </a:p>
        </p:txBody>
      </p:sp>
    </p:spTree>
    <p:extLst>
      <p:ext uri="{BB962C8B-B14F-4D97-AF65-F5344CB8AC3E}">
        <p14:creationId xmlns:p14="http://schemas.microsoft.com/office/powerpoint/2010/main" val="2646192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1509" y="1895755"/>
            <a:ext cx="5272363" cy="1015663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MINHA DECISÃO</a:t>
            </a:r>
            <a:endParaRPr lang="pt-BR" sz="6000" b="1" spc="300" dirty="0">
              <a:solidFill>
                <a:srgbClr val="FFFF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53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55280" y="4407408"/>
            <a:ext cx="229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PRÓXIMO TEMA: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872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0933" y="5041296"/>
            <a:ext cx="11650133" cy="144655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Jesus </a:t>
            </a:r>
            <a:r>
              <a:rPr lang="pt-BR" sz="44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Cristo, </a:t>
            </a:r>
            <a:r>
              <a:rPr lang="pt-BR" sz="44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deixou a Sua igreja no mundo e reservou uma bênção especial para ela. </a:t>
            </a:r>
          </a:p>
        </p:txBody>
      </p:sp>
    </p:spTree>
    <p:extLst>
      <p:ext uri="{BB962C8B-B14F-4D97-AF65-F5344CB8AC3E}">
        <p14:creationId xmlns:p14="http://schemas.microsoft.com/office/powerpoint/2010/main" val="414436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3584" y="3814645"/>
            <a:ext cx="9572075" cy="156966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Deus está despertando milhares de pessoas </a:t>
            </a:r>
            <a:endParaRPr lang="pt-BR" sz="4800" b="1" spc="300" dirty="0" smtClean="0">
              <a:solidFill>
                <a:srgbClr val="FFFF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que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estão lendo a Bíblia. </a:t>
            </a:r>
          </a:p>
        </p:txBody>
      </p:sp>
    </p:spTree>
    <p:extLst>
      <p:ext uri="{BB962C8B-B14F-4D97-AF65-F5344CB8AC3E}">
        <p14:creationId xmlns:p14="http://schemas.microsoft.com/office/powerpoint/2010/main" val="417213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18711" y="3686629"/>
            <a:ext cx="9368874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Uma Igreja se torna verdadeira somente pelo </a:t>
            </a:r>
            <a:endParaRPr lang="pt-BR" sz="4800" b="1" spc="300" dirty="0" smtClean="0">
              <a:solidFill>
                <a:srgbClr val="FFFF00"/>
              </a:solidFill>
              <a:latin typeface="Steelfish Rg" panose="020B0608020202040504" pitchFamily="34" charset="0"/>
            </a:endParaRPr>
          </a:p>
          <a:p>
            <a:pPr algn="ctr"/>
            <a:r>
              <a:rPr lang="pt-BR" sz="4800" b="1" spc="300" dirty="0" smtClean="0">
                <a:solidFill>
                  <a:srgbClr val="FFFF00"/>
                </a:solidFill>
                <a:latin typeface="Steelfish Rg" panose="020B0608020202040504" pitchFamily="34" charset="0"/>
              </a:rPr>
              <a:t>fato </a:t>
            </a:r>
            <a:r>
              <a:rPr lang="pt-BR" sz="4800" b="1" spc="300" dirty="0">
                <a:solidFill>
                  <a:srgbClr val="FFFF00"/>
                </a:solidFill>
                <a:latin typeface="Steelfish Rg" panose="020B0608020202040504" pitchFamily="34" charset="0"/>
              </a:rPr>
              <a:t>de crer em Jesus? </a:t>
            </a:r>
          </a:p>
        </p:txBody>
      </p:sp>
    </p:spTree>
    <p:extLst>
      <p:ext uri="{BB962C8B-B14F-4D97-AF65-F5344CB8AC3E}">
        <p14:creationId xmlns:p14="http://schemas.microsoft.com/office/powerpoint/2010/main" val="324682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026575"/>
            <a:ext cx="12066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“Há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caminho que ao homem parece direito, </a:t>
            </a:r>
            <a:endParaRPr lang="pt-BR" sz="4400" spc="300" dirty="0" smtClean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mas </a:t>
            </a:r>
            <a:r>
              <a:rPr lang="pt-BR" sz="4400" spc="300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ao cabo dá em caminhos de </a:t>
            </a:r>
            <a:r>
              <a:rPr lang="pt-BR" sz="4400" spc="300" dirty="0" smtClean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morte”.</a:t>
            </a:r>
            <a:endParaRPr lang="pt-BR" sz="4800" spc="300" dirty="0"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19017" y="5586608"/>
            <a:ext cx="5204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</a:rPr>
              <a:t>Provérbios 14:12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64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131" y="1435173"/>
            <a:ext cx="11734800" cy="2308324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Qualquer comunidade religiosa que afirme ser a Igreja verdadeira deve conter um corpo de doutrinas e ser coluna </a:t>
            </a:r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e baluarte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da </a:t>
            </a:r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verdade </a:t>
            </a:r>
            <a:endParaRPr lang="pt-BR" sz="48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6301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1669</Words>
  <Application>Microsoft Office PowerPoint</Application>
  <PresentationFormat>Widescreen</PresentationFormat>
  <Paragraphs>123</Paragraphs>
  <Slides>41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7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52</cp:revision>
  <dcterms:created xsi:type="dcterms:W3CDTF">2018-07-25T15:06:39Z</dcterms:created>
  <dcterms:modified xsi:type="dcterms:W3CDTF">2018-08-02T13:16:20Z</dcterms:modified>
</cp:coreProperties>
</file>