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85" r:id="rId4"/>
    <p:sldId id="286" r:id="rId5"/>
    <p:sldId id="287" r:id="rId6"/>
    <p:sldId id="288" r:id="rId7"/>
    <p:sldId id="289" r:id="rId8"/>
    <p:sldId id="290" r:id="rId9"/>
    <p:sldId id="306" r:id="rId10"/>
    <p:sldId id="291" r:id="rId11"/>
    <p:sldId id="307" r:id="rId12"/>
    <p:sldId id="308" r:id="rId13"/>
    <p:sldId id="292" r:id="rId14"/>
    <p:sldId id="293" r:id="rId15"/>
    <p:sldId id="294" r:id="rId16"/>
    <p:sldId id="309" r:id="rId17"/>
    <p:sldId id="310" r:id="rId18"/>
    <p:sldId id="295" r:id="rId19"/>
    <p:sldId id="296" r:id="rId20"/>
    <p:sldId id="297" r:id="rId21"/>
    <p:sldId id="298" r:id="rId22"/>
    <p:sldId id="312" r:id="rId23"/>
    <p:sldId id="311" r:id="rId24"/>
    <p:sldId id="299" r:id="rId25"/>
    <p:sldId id="300" r:id="rId26"/>
    <p:sldId id="301" r:id="rId27"/>
    <p:sldId id="313" r:id="rId28"/>
    <p:sldId id="314" r:id="rId29"/>
    <p:sldId id="315" r:id="rId30"/>
    <p:sldId id="302" r:id="rId31"/>
    <p:sldId id="303" r:id="rId32"/>
    <p:sldId id="304" r:id="rId33"/>
    <p:sldId id="305" r:id="rId34"/>
    <p:sldId id="316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6715" autoAdjust="0"/>
  </p:normalViewPr>
  <p:slideViewPr>
    <p:cSldViewPr snapToGrid="0">
      <p:cViewPr varScale="1">
        <p:scale>
          <a:sx n="61" d="100"/>
          <a:sy n="61" d="100"/>
        </p:scale>
        <p:origin x="23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 a Segunda Vinda de Jesus, terão lugar eventos terríveis. Antes que a restauração deste planeta pecaminoso seja concluída, haverá um período de mil anos. O que acontecerá à Terra durante este tempo? Onde estará o povo de Deus? E onde estará Satanás?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166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Como ficará a Terra durante os 1000 anos? Jeremias 4:23-26; Apocalipse 20:1-3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093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Cristo reina com os eleitos, e os salvos serão sacerdotes de Deus e de Cristo. Eles participarão do juízo comprobatório (ou de revisão), feito por Deus aos maus e aos anjos caídos.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067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sentença é confirmada. Será então vindicado o caráter de Deus, deturpado no Santuário celestial e no jardim do Éden. Também nesse período de tempo os justos desfrutarão de tudo o que Deus tem preparado para eles no Céu.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482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eventos ocorrem ao findar os 1000 anos na Terra? Apocalipse 21:2 e 10; 20:5-7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55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Como ficará a Terra durante os 1000 anos? Jeremias 4:23-26; Apocalipse 20:1-3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103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Como ficará a Terra durante os 1000 anos? Jeremias 4:23-26; Apocalipse 20:1-3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3539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fogo eterno é descrito nas seguintes passagens: Jó 20:7-8; SI 9:6-7; 37:38;145:20. A Bíblia diz que Deus é amor, e um Deus de amor não poderia queimar pessoas e o próprio Satanás por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eternidade.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881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própria obra de destruição é considerada estranha para Deus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íls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28:211. Como então explicar a expressão "fogo eterno"? Na verdade o 'rogo e eterno em suas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conseqüências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ou seja, destrua eternamente pecado e pecadores.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891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 como 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Biblia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descreve o fogo q..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destruiu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Sodorna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Gomorra como sendo eterno (1d 7 G n 19:24-25:2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2:6;, o '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destruirá os "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moios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Satanás será também de natureza eterna (Na 1:9).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34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6-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Deus prometeu criar após o milênio? 2Pedro 3:13; Apocalipse 21:4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456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A Bíblia é muito clara em suas respostas. O período de mil anos é comumente conhecido como "milênio". Essa palavra não se encontra na Bíblia, mas é uma palavra vinda do latim "Mille", mil, significando mil anos.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99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Como ficará a Terra durante os 1000 anos? Jeremias 4:23-26; Apocalipse 20:1-3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7247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Como ficará a Terra durante os 1000 anos? Jeremias 4:23-26; Apocalipse 20:1-3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777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Terra voltará a ser como era na criação. Um mundo de paz. Sem ódio nem rancor. Um mundo sem violência, preconceitos, corrupção, traições ou manifestações de deslealdade.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571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mundo sem dor, sofrimento, luto nem pranto. Um mundo perfeito, onde as flores não murcham e o brilho do próprio Cristo nos aquece e ilumina.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5346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será a vida na nova Terra? Isaías 65:21-23 e 25; 66:22 e 23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073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Como ficará a Terra durante os 1000 anos? Jeremias 4:23-26; Apocalipse 20:1-3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5472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Como ficará a Terra durante os 1000 anos? Jeremias 4:23-26; Apocalipse 20:1-3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336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Como ficará a Terra durante os 1000 anos? Jeremias 4:23-26; Apocalipse 20:1-3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3650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Satanás tentou frustrar o plano de Deus de povoar a Terra com seres perfeitos que O amassem e servissem.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7797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Deus, porém não desistiu do Seu plano porque Ele ama o ser humano. Entregou-se como Cordeiro morto desde a fundação do mundo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13:8). Jesus foi a garantia divina do retorno ao lar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3:16).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23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1-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onde irão os salvos após a segunda vinda de Cristo? Apocalipse 20:6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584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 plano é recriar essa Terra, livrando-a do mal e de suas consequências (Ml 4:1). Com as ruínas deste planeta, ferido e maltratado pelo pecado, Ele retomará Seu plano original.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672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 de Fé: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Quero passar o milênio na Nova Jerusalém.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Creio que a Terra será purificada com fogo no fim do milênio.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Creio que Deus criará uma Nova Terra onde os salvos estarão em perfeita paz por toda a eternidade.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7410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082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Como ficará a Terra durante os 1000 anos? Jeremias 4:23-26; Apocalipse 20:1-3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160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Terra estará vazia, destruída e Satanás preso pelas circunstâncias. Como seu trabalho é destruir e enganar as pessoas, e a Terra estará vazia, Satanás estará sem atividades.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643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 a Primeira Ressurreição, quanto tempo os ímpios permanecerão mortos na Terra? Apocalipse 20:5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8834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Como ficará a Terra durante os 1000 anos? Jeremias 4:23-26; Apocalipse 20:1-3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759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4-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os salvos farão no Céu durante os 1000 anos? Apocalipse 20:4, 12-13; 1Coríntios 6:2-3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938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Como ficará a Terra durante os 1000 anos? Jeremias 4:23-26; Apocalipse 20:1-3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48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05006" y="1406387"/>
            <a:ext cx="8968152" cy="175432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3.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que os salvos farão no Céu durante os 1000 anos?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8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7878" y="1350844"/>
            <a:ext cx="10955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“Vi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também tronos, e nestes sentaram-se aqueles aos quais foi dada autoridade de julgar. Vi ainda as almas dos decapitados por causa do testemunho de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Jesus..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6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7832" y="423783"/>
            <a:ext cx="101639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...bem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como por causa da palavra de Deus, tantos quantos não adoraram a besta, nem tampouco a sua imagem, e não receberam a marca na fronte e na mão; e viveram e reinaram com Cristo durante mil anos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Apocalipse 20:4.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2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26464" y="4061666"/>
            <a:ext cx="9912096" cy="258532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Cristo reina com os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eleitos, e eles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participarão do juízo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comprobatório,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feito por Deus aos maus e aos anjos caídos. </a:t>
            </a:r>
          </a:p>
        </p:txBody>
      </p:sp>
    </p:spTree>
    <p:extLst>
      <p:ext uri="{BB962C8B-B14F-4D97-AF65-F5344CB8AC3E}">
        <p14:creationId xmlns:p14="http://schemas.microsoft.com/office/powerpoint/2010/main" val="3759164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3046" y="1238280"/>
            <a:ext cx="5187463" cy="4524315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Cada sentença é confirmada.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Também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nesse período de tempo os justos desfrutarão de tudo o que Deus tem preparado para eles no Céu.</a:t>
            </a:r>
          </a:p>
        </p:txBody>
      </p:sp>
    </p:spTree>
    <p:extLst>
      <p:ext uri="{BB962C8B-B14F-4D97-AF65-F5344CB8AC3E}">
        <p14:creationId xmlns:p14="http://schemas.microsoft.com/office/powerpoint/2010/main" val="3690336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9041" y="4234696"/>
            <a:ext cx="8740256" cy="1754326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5- Que eventos ocorrem ao findar os 1000 </a:t>
            </a:r>
            <a:endParaRPr lang="pt-BR" sz="54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anos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na Terra? </a:t>
            </a:r>
          </a:p>
        </p:txBody>
      </p:sp>
    </p:spTree>
    <p:extLst>
      <p:ext uri="{BB962C8B-B14F-4D97-AF65-F5344CB8AC3E}">
        <p14:creationId xmlns:p14="http://schemas.microsoft.com/office/powerpoint/2010/main" val="867351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41594" y="1523173"/>
            <a:ext cx="101639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“Vi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também a cidade santa, a nova Jerusalém, que descia do céu, da parte de Deus, ataviada como noiva adornada para o seu esposo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</a:p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Apocalipse 21:2.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4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78170" y="2078144"/>
            <a:ext cx="10163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“Quando, porém, se completarem os mil anos, Satanás será solto da sua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prisão.”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Apocalipse 20:7.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1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81328" y="2434738"/>
            <a:ext cx="9425354" cy="2308324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Bíblia diz que Deus é amor, e um Deus de amor não poderia queimar pessoas e o próprio Satanás por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toda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 eternidade. </a:t>
            </a:r>
          </a:p>
        </p:txBody>
      </p:sp>
    </p:spTree>
    <p:extLst>
      <p:ext uri="{BB962C8B-B14F-4D97-AF65-F5344CB8AC3E}">
        <p14:creationId xmlns:p14="http://schemas.microsoft.com/office/powerpoint/2010/main" val="196650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92821" y="2166045"/>
            <a:ext cx="9952891" cy="2308324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Destruição é estranha para Deus. </a:t>
            </a:r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expressão “fogo eterno” significa “consequências eternas”.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4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1879" y="2423483"/>
            <a:ext cx="10902461" cy="230832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Assim como a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Bíblia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descreve o fogo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que destruiu Sodoma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 Gomorra como sendo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eterno,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fogo que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destruirá os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ímpios e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Satanás será também de natureza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eterna.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92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3393" y="2073195"/>
            <a:ext cx="10468707" cy="923330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6.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que Deus prometeu criar após o milênio? </a:t>
            </a:r>
          </a:p>
        </p:txBody>
      </p:sp>
    </p:spTree>
    <p:extLst>
      <p:ext uri="{BB962C8B-B14F-4D97-AF65-F5344CB8AC3E}">
        <p14:creationId xmlns:p14="http://schemas.microsoft.com/office/powerpoint/2010/main" val="4093092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19909" y="1303013"/>
            <a:ext cx="10163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“Nós, porém, segundo a sua promessa, esperamos novos céus e nova terra, nos quais habita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justiça.”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 Pedro 3:13.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2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2324" y="1074414"/>
            <a:ext cx="101639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 lhes enxugará dos olhos toda lágrima, e a morte já não existirá, já não haverá luto, nem pranto, nem dor, porque as primeiras coisas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passaram.”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Apocalipse 21:4.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9218" y="2264518"/>
            <a:ext cx="11394830" cy="2308324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 Terra voltará a ser como era na criação. Um mundo de paz. Sem ódio nem rancor. Um mundo sem violência, preconceitos, corrupção, traições ou manifestações de deslealdade. </a:t>
            </a:r>
          </a:p>
        </p:txBody>
      </p:sp>
    </p:spTree>
    <p:extLst>
      <p:ext uri="{BB962C8B-B14F-4D97-AF65-F5344CB8AC3E}">
        <p14:creationId xmlns:p14="http://schemas.microsoft.com/office/powerpoint/2010/main" val="2669256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7539" y="1132773"/>
            <a:ext cx="5398476" cy="4524315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Um mundo sem dor, sofrimento, luto nem pranto. Um mundo perfeito, onde as flores não murcham e o brilho do próprio Cristo nos aquece e ilumina. </a:t>
            </a:r>
          </a:p>
        </p:txBody>
      </p:sp>
    </p:spTree>
    <p:extLst>
      <p:ext uri="{BB962C8B-B14F-4D97-AF65-F5344CB8AC3E}">
        <p14:creationId xmlns:p14="http://schemas.microsoft.com/office/powerpoint/2010/main" val="3445755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22576" y="3005883"/>
            <a:ext cx="7543332" cy="923330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7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.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Como será a vida na nova Terra? </a:t>
            </a:r>
          </a:p>
        </p:txBody>
      </p:sp>
    </p:spTree>
    <p:extLst>
      <p:ext uri="{BB962C8B-B14F-4D97-AF65-F5344CB8AC3E}">
        <p14:creationId xmlns:p14="http://schemas.microsoft.com/office/powerpoint/2010/main" val="1022053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6537" y="973127"/>
            <a:ext cx="11517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“Eles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edificarão casas e nelas habitarão; plantarão vinhas e comerão o seu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fruto.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Não edificarão para que outros habitem; não plantarão para que outros comam; porque a longevidade do meu povo será como a da árvore, e os meus eleitos desfrutarão de todo as obras das suas próprias mãos.</a:t>
            </a:r>
          </a:p>
        </p:txBody>
      </p:sp>
    </p:spTree>
    <p:extLst>
      <p:ext uri="{BB962C8B-B14F-4D97-AF65-F5344CB8AC3E}">
        <p14:creationId xmlns:p14="http://schemas.microsoft.com/office/powerpoint/2010/main" val="11430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6101" y="750142"/>
            <a:ext cx="113316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Não trabalharão debalde, nem terão filhos para a calamidade, porque são a posteridade bendita do SENHOR, e os seus filhos estarão com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eles [...] 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lobo e o cordeiro pastarão juntos, e o leão comerá palha como o boi; pó será a comida da serpente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9091" y="1974509"/>
            <a:ext cx="11331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Não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 fará mal nem dano algum em todo o meu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santo</a:t>
            </a:r>
          </a:p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monte, diz 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SENHOR”.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42738" y="5656374"/>
            <a:ext cx="4090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Isaías 65:21-23 e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25. 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64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88802" y="2291246"/>
            <a:ext cx="7420706" cy="1754326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Após a Segunda Vinda de Jesus,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haverá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um período de mil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anos.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646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4400" y="1537219"/>
            <a:ext cx="5380893" cy="3046988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Satanás tentou frustrar o plano de Deus de povoar a Terra com seres perfeitos que O amassem e servissem. </a:t>
            </a:r>
          </a:p>
        </p:txBody>
      </p:sp>
    </p:spTree>
    <p:extLst>
      <p:ext uri="{BB962C8B-B14F-4D97-AF65-F5344CB8AC3E}">
        <p14:creationId xmlns:p14="http://schemas.microsoft.com/office/powerpoint/2010/main" val="1395318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28338" y="482142"/>
            <a:ext cx="4906107" cy="6001643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Deus, porém não desistiu do Seu plano porque Ele ama o ser humano. Entregou-se como Cordeiro morto desde a fundação do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mundo.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Jesus foi a garantia divina do retorno ao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lar.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13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51308" y="4319463"/>
            <a:ext cx="8968153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Seu plano é recriar essa Terra, livrando-a do mal e de suas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consequências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1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4123" y="2586932"/>
            <a:ext cx="4899253" cy="120032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MINHA DECISÃO</a:t>
            </a:r>
            <a:endParaRPr lang="pt-BR" sz="72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4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826644" y="4463511"/>
            <a:ext cx="229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PRÓXIMO TEMA: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76467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0301" y="2246229"/>
            <a:ext cx="10673860" cy="2585323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 A Bíblia é muito clara em suas respostas. O período de mil anos é comumente conhecido como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"MILÊNIO". 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14734" y="2686547"/>
            <a:ext cx="8968152" cy="1754326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1.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Para onde irão os salvos após a segunda vinda de Cristo? </a:t>
            </a:r>
          </a:p>
        </p:txBody>
      </p:sp>
    </p:spTree>
    <p:extLst>
      <p:ext uri="{BB962C8B-B14F-4D97-AF65-F5344CB8AC3E}">
        <p14:creationId xmlns:p14="http://schemas.microsoft.com/office/powerpoint/2010/main" val="18098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7951" y="897161"/>
            <a:ext cx="106211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“Bem-aventurado e santo é aquele que tem parte na primeira ressurreição; sobre esses a segunda morte não tem autoridade; pelo contrário, serão sacerdotes de Deus e de Cristo e reinarão com ele os mil anos.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Apocalipse 20:6.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15689" y="2713301"/>
            <a:ext cx="10075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 Terra estará vazia, destruída e Satanás preso pelas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circunstâncias.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2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43584" y="4115824"/>
            <a:ext cx="9848791" cy="1754326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2.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Após a Primeira Ressurreição, quanto tempo os ímpios permanecerão mortos na Terra? </a:t>
            </a:r>
          </a:p>
        </p:txBody>
      </p:sp>
    </p:spTree>
    <p:extLst>
      <p:ext uri="{BB962C8B-B14F-4D97-AF65-F5344CB8AC3E}">
        <p14:creationId xmlns:p14="http://schemas.microsoft.com/office/powerpoint/2010/main" val="4210565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61647" y="476537"/>
            <a:ext cx="106211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“Bem-aventurado e santo é aquele que tem parte na primeira ressurreição; sobre esses a segunda morte não tem autoridade; pelo contrário, serão sacerdotes de Deus e de Cristo e reinarão com ele os mil anos.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Apocalipse 20:6.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6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1646</Words>
  <Application>Microsoft Office PowerPoint</Application>
  <PresentationFormat>Widescreen</PresentationFormat>
  <Paragraphs>110</Paragraphs>
  <Slides>34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0" baseType="lpstr">
      <vt:lpstr>MS PGothic</vt:lpstr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30</cp:revision>
  <dcterms:created xsi:type="dcterms:W3CDTF">2018-07-25T15:06:39Z</dcterms:created>
  <dcterms:modified xsi:type="dcterms:W3CDTF">2018-08-01T14:19:51Z</dcterms:modified>
</cp:coreProperties>
</file>