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86" r:id="rId4"/>
    <p:sldId id="287" r:id="rId5"/>
    <p:sldId id="288" r:id="rId6"/>
    <p:sldId id="289" r:id="rId7"/>
    <p:sldId id="313" r:id="rId8"/>
    <p:sldId id="314" r:id="rId9"/>
    <p:sldId id="315" r:id="rId10"/>
    <p:sldId id="290" r:id="rId11"/>
    <p:sldId id="291" r:id="rId12"/>
    <p:sldId id="292" r:id="rId13"/>
    <p:sldId id="293" r:id="rId14"/>
    <p:sldId id="294" r:id="rId15"/>
    <p:sldId id="295" r:id="rId16"/>
    <p:sldId id="326" r:id="rId17"/>
    <p:sldId id="328" r:id="rId18"/>
    <p:sldId id="296" r:id="rId19"/>
    <p:sldId id="297" r:id="rId20"/>
    <p:sldId id="298" r:id="rId21"/>
    <p:sldId id="316" r:id="rId22"/>
    <p:sldId id="317" r:id="rId23"/>
    <p:sldId id="318" r:id="rId24"/>
    <p:sldId id="299" r:id="rId25"/>
    <p:sldId id="300" r:id="rId26"/>
    <p:sldId id="301" r:id="rId27"/>
    <p:sldId id="329" r:id="rId28"/>
    <p:sldId id="302" r:id="rId29"/>
    <p:sldId id="319" r:id="rId30"/>
    <p:sldId id="320" r:id="rId31"/>
    <p:sldId id="303" r:id="rId32"/>
    <p:sldId id="304" r:id="rId33"/>
    <p:sldId id="305" r:id="rId34"/>
    <p:sldId id="306" r:id="rId35"/>
    <p:sldId id="321" r:id="rId36"/>
    <p:sldId id="322" r:id="rId37"/>
    <p:sldId id="323" r:id="rId38"/>
    <p:sldId id="324" r:id="rId39"/>
    <p:sldId id="307" r:id="rId40"/>
    <p:sldId id="308" r:id="rId41"/>
    <p:sldId id="325" r:id="rId42"/>
    <p:sldId id="309" r:id="rId43"/>
    <p:sldId id="310" r:id="rId44"/>
    <p:sldId id="311" r:id="rId45"/>
    <p:sldId id="312" r:id="rId46"/>
    <p:sldId id="330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disse que antes da Sua segunda vinda aconteceriam guerras, terremotos, fomes, epidemias, enganos, ódio, traição e frieza de coração. Hoje, mais de 2000 anos depois, podemos ver as profecias de Jesus estampadas em manchetes de jornais.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4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evangelho que deve ser proclamado em todo o mundo.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29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Que promessa de Jesus confirma Sua Vinda? João 14:1-3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400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a ascensão de Cristo ao Céu, Seus seguidores aguardam ansiosamente pelo cumprimento da promessa de Sua vinda. O Novo Testamento a menciona mais de 300 vezes. Cristo disse: "voltarei".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190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 vezes o homem faz uma promessa com o propósito real de cumpri-la, mas algumas vezes as circunstâncias não lhe permitem. Porém, as promessas de Jesus são certas — elas irão se cumprir, e se há algo absolutamente certo, é o fato de que Cristo um dia voltará à Terra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10:37).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235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Como será a vinda de Cristo e quantos O verão? Mateus 24:27 e 30; Apocalipse 1:7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34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vinda de Jesus será literal e visível. Não há espaço no relato bíblico para uma vinda espiritual ou simbólica. De acordo com Atos 1:11, Jesus virá fisicamente. Os anjos são literais.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803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ressurreição é um acontecimento real e a ascensão ao Céu será idêntica à maneira pela qual o próprio Jesus subiu após Sua ressurreição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20:26-29). Não será um acontecimento secreto, mas acompanhado de glória e majestade, ao som das trombetas angelicais (SI 50:3).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716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4- O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ocorrerá na segunda vinda com os justos vivos? 1Tessalonicence 4:17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839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recompensa alcançarão os justos mortos?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Tessalonicences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4:16; Apocalipse 20:6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87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93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Nada impediu que ocorresse o tsunami na Ásia, nem o terremoto do Chile, do Haiti e da China. Nada impediu o avanço das terríveis epidemias, mesmo com toda tecnologia disponível. Nada impediu a explosão das guerras, das drogas, da corrupção política e da confusão religiosa.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75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desce dos céus com poder e grande glória. Sua poderosa voz é ouvida por todo o mundo. Ela abre as sepulturas em cada cemitério e ressuscita milhões de pessoas que aceitaram a Jesus durante as eras.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248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dia sensacional será esse! Para nos preparar para a eternidade, Cristo transforma nossos corpos mortais em corpos imortais gloriosos (1Co 15:52-54).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582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Juntamente com os ressuscitados, os justos vivos farão uma viagem de sete dias até a Nova Jerusalém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170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 O que acontecerá com os ímpios vivos? Apocalipse 6:15-17; 9:2; 2Tessalonicence 2:8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585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996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Apocalipse 20:5, os mortos ímpios não revivem até se completarem mil anos após a Segunda Vinda de Jesus.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670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7-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devemos tomar a decisão de nos preparar para a segunda vinda de Jesus? 2Coríntios 6:2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037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368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 morte, cessa a oportunidade de arrependimento e salvação, por isso a insistência de Jesus da imediata aceitação de Seu oferecimento de graça.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285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hoje haja lutas, problemas e dificuldades, a volta de Jesus é a bendita esperança do cristão, pois com ela receberemos de volta tudo o que o pecado tirou de nós. Jesus está ansioso para reunir Seus filhos em Sua segunda vinda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17:24).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01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nada impediu que tudo isso ocorresse, o que vai impedir de Jesus voltar a este mundo? O estudo de hoje nos ensina que estamos cada vez mais perto deste dia.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050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 este dia não chega devemos nos unir a Deus na proclamação do Seu evangelho. Faça o compromisso de estar pronto na vinda de Jesus e preparar outros para este grande dia.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264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Creio que a segunda vinda de Cristo será pessoal, literal e visível.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Creio que, pelos sinais, Sua vinda está muito próxima.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Quero, a partir de hoje me preparar para estar entre os salvos.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947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Que sinais seriam vistos antes da volta de Cristo? Mateus 24:6,7,10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5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79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Guerras e rumores de guerras, nação contra nação, terremotos, fomes, pestes, falsos cristos e falsos profetas, são sinais de Satanás, e não de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82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sinais no mundo natural, social e religioso indicam que Satanás está agindo com mais intensidade, pois sabe que pouco tempo lhe resta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12:12).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97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Mateus 24 verso 14, apresenta o sinal de Deus. Esse sinal é a pregação do evangelho do Reino em todo o mundo. Não é a pregação de um evangelho barato, baseado na tradição e nos ensinos humanos.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68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é o evangelho eterno que foi atacado pelo inimigo de Deus ao longo da história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8:11-12), esse evangelho foi restaurado e está expresso no livro de Apocalipse 14:6-12, esse evangelho foi confiado ao remanescente nestes últimos dias.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62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0624" y="1929626"/>
            <a:ext cx="11430000" cy="258532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Guerras e rumores de guerras, nação contra nação, terremotos, fomes, pestes, falsos cristos e falsos profetas, são sinais de Satanás, e não de Deus. </a:t>
            </a:r>
          </a:p>
        </p:txBody>
      </p:sp>
    </p:spTree>
    <p:extLst>
      <p:ext uri="{BB962C8B-B14F-4D97-AF65-F5344CB8AC3E}">
        <p14:creationId xmlns:p14="http://schemas.microsoft.com/office/powerpoint/2010/main" val="275105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7335" y="2082703"/>
            <a:ext cx="10533209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sinais no mundo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natural indicam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Satanás está agindo com mais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intensidade.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2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3175" y="2448463"/>
            <a:ext cx="8814137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sinal de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a pregação do evangelho do Reino em todo o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mundo. 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5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0624" y="1460234"/>
            <a:ext cx="11277600" cy="1754326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evangelho eterno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foi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atacado pelo inimigo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foi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confiado ao remanescente nestes últimos dias. </a:t>
            </a:r>
          </a:p>
        </p:txBody>
      </p:sp>
    </p:spTree>
    <p:extLst>
      <p:ext uri="{BB962C8B-B14F-4D97-AF65-F5344CB8AC3E}">
        <p14:creationId xmlns:p14="http://schemas.microsoft.com/office/powerpoint/2010/main" val="44087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3622" y="1595701"/>
            <a:ext cx="9635066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Esse é o evangelho que deve ser proclamado em todo o mundo. </a:t>
            </a:r>
          </a:p>
        </p:txBody>
      </p:sp>
    </p:spTree>
    <p:extLst>
      <p:ext uri="{BB962C8B-B14F-4D97-AF65-F5344CB8AC3E}">
        <p14:creationId xmlns:p14="http://schemas.microsoft.com/office/powerpoint/2010/main" val="267557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3179" y="3593834"/>
            <a:ext cx="9635066" cy="92333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Que </a:t>
            </a:r>
            <a:r>
              <a:rPr lang="pt-BR" sz="5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promessa de Jesus confirma Sua Vinda? </a:t>
            </a:r>
          </a:p>
        </p:txBody>
      </p:sp>
    </p:spTree>
    <p:extLst>
      <p:ext uri="{BB962C8B-B14F-4D97-AF65-F5344CB8AC3E}">
        <p14:creationId xmlns:p14="http://schemas.microsoft.com/office/powerpoint/2010/main" val="61320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003801"/>
            <a:ext cx="12066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“Não se turbe o vosso coração; credes em Deus, </a:t>
            </a:r>
            <a:endParaRPr lang="pt-BR" sz="48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crede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também em mim Na casa de meu Pai há muitas </a:t>
            </a:r>
            <a:endParaRPr lang="pt-BR" sz="48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moradas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assim não fora, eu </a:t>
            </a:r>
            <a:r>
              <a:rPr lang="pt-BR" sz="4800" spc="300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vo-lo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teria dito.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Pois </a:t>
            </a: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vou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preparar-vos lugar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42946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14:1-3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7189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032927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E, quando eu for e vos preparar lugar, voltarei e vos receberei para mim mesmo, para que, onde eu estou, estejais vós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também”.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13598" y="5497201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14:1-3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624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088" y="3146117"/>
            <a:ext cx="11582399" cy="258532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Desde a ascensão de Cristo ao Céu, Seus seguidores aguardam ansiosamente pelo cumprimento da promessa de Sua vinda. </a:t>
            </a:r>
          </a:p>
        </p:txBody>
      </p:sp>
    </p:spTree>
    <p:extLst>
      <p:ext uri="{BB962C8B-B14F-4D97-AF65-F5344CB8AC3E}">
        <p14:creationId xmlns:p14="http://schemas.microsoft.com/office/powerpoint/2010/main" val="220647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8310" y="2927339"/>
            <a:ext cx="11582399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há algo absolutamente certo, é o fato de que Cristo um dia voltará à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Terra.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3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01521" y="2116571"/>
            <a:ext cx="8514080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3. </a:t>
            </a:r>
            <a:r>
              <a:rPr lang="pt-BR" sz="54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Como </a:t>
            </a:r>
            <a:r>
              <a:rPr lang="pt-BR" sz="54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será a vinda de Cristo </a:t>
            </a:r>
            <a:endParaRPr lang="pt-BR" sz="5400" b="1" spc="300" dirty="0" smtClean="0">
              <a:solidFill>
                <a:schemeClr val="bg1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e </a:t>
            </a:r>
            <a:r>
              <a:rPr lang="pt-BR" sz="54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quantos O verão? </a:t>
            </a:r>
          </a:p>
        </p:txBody>
      </p:sp>
    </p:spTree>
    <p:extLst>
      <p:ext uri="{BB962C8B-B14F-4D97-AF65-F5344CB8AC3E}">
        <p14:creationId xmlns:p14="http://schemas.microsoft.com/office/powerpoint/2010/main" val="306176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4128" y="1593759"/>
            <a:ext cx="989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“Porque, assim como o relâmpago sai do oriente e se mostra até no ocidente, assim há de ser a vinda do Filho do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Homem”.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4267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24:27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74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0943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“Então, aparecerá no céu o sinal do Filho do Homem; todos os povos da terra se lamentarão e verão o Filho do Homem vindo sobre as nuvens do céu, com poder e muita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glória”.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24:30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030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880527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“Eis que vem com as nuvens, e todo olho o verá, até quantos o traspassaram. E todas as tribos da terra se lamentarão sobre ele. Certamente. Amém!”.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1:7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084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01137" y="4259749"/>
            <a:ext cx="6831583" cy="1754326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vinda de Jesus será </a:t>
            </a:r>
            <a:endParaRPr lang="pt-BR" sz="5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literal </a:t>
            </a:r>
            <a:r>
              <a:rPr lang="pt-BR" sz="5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visível. </a:t>
            </a:r>
          </a:p>
        </p:txBody>
      </p:sp>
    </p:spTree>
    <p:extLst>
      <p:ext uri="{BB962C8B-B14F-4D97-AF65-F5344CB8AC3E}">
        <p14:creationId xmlns:p14="http://schemas.microsoft.com/office/powerpoint/2010/main" val="1256390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9937" y="3724656"/>
            <a:ext cx="11633199" cy="258532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ressurreição é um acontecimento real e a ascensão ao Céu será idêntica à maneira pela qual o próprio Jesus subiu após Sua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ressurreição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1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6843" y="2294805"/>
            <a:ext cx="9134517" cy="175432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4. O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que ocorrerá na segunda vinda </a:t>
            </a:r>
            <a:endParaRPr lang="pt-BR" sz="5400" b="1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com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os justos 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vivos? </a:t>
            </a:r>
            <a:endParaRPr lang="pt-BR" sz="54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9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374980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“Depois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nós, os vivos, os que ficarmos, seremos arrebatados juntamente com eles, entre nuvens, para o encontro do Senhor nos ares, e, assim, estaremos para sempre com 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Senhor”.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69489" y="5663825"/>
            <a:ext cx="6152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Tess.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4:17 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62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40443" y="3477333"/>
            <a:ext cx="9230021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3. Que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recompensa alcançarão </a:t>
            </a:r>
            <a:endParaRPr lang="pt-BR" sz="5400" b="1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os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justos mortos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? </a:t>
            </a:r>
            <a:endParaRPr lang="pt-BR" sz="54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43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7794" y="1082372"/>
            <a:ext cx="111402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“Porquanto o Senhor mesmo, dada a sua palavra de ordem, ouvida a voz do arcanjo, e ressoada a trombeta de Deus, descerá dos céus, e os mortos em Cristo ressuscitarão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primeiro”.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96306" y="5546646"/>
            <a:ext cx="6152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Tess.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4:16 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758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5318" y="3351349"/>
            <a:ext cx="11396133" cy="212365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Jesus disse que antes da Sua segunda vinda aconteceriam guerras, terremotos, fomes, epidemias, enganos, ódio, </a:t>
            </a:r>
            <a:r>
              <a:rPr lang="pt-BR" sz="4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traição e </a:t>
            </a:r>
            <a:r>
              <a:rPr lang="pt-BR" sz="4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frieza de </a:t>
            </a:r>
            <a:r>
              <a:rPr lang="pt-BR" sz="4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coração</a:t>
            </a:r>
            <a:r>
              <a:rPr lang="pt-BR" sz="4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6235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0130" y="1104725"/>
            <a:ext cx="10628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“Bem-aventurado e santo é aquele que tem parte na primeira ressurreição; sobre esses a segunda morte não tem autoridade; pelo contrário, serão sacerdotes de Deus e de Cristo e reinarão com ele os mil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anos”.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20:6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3971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7397" y="3664277"/>
            <a:ext cx="8781628" cy="1754326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Jesus desce dos céus com 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poder</a:t>
            </a: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e grande glória. </a:t>
            </a:r>
          </a:p>
        </p:txBody>
      </p:sp>
    </p:spTree>
    <p:extLst>
      <p:ext uri="{BB962C8B-B14F-4D97-AF65-F5344CB8AC3E}">
        <p14:creationId xmlns:p14="http://schemas.microsoft.com/office/powerpoint/2010/main" val="824021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20800" y="5447696"/>
            <a:ext cx="8974664" cy="9233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Que dia sensacional será esse! </a:t>
            </a:r>
          </a:p>
        </p:txBody>
      </p:sp>
    </p:spTree>
    <p:extLst>
      <p:ext uri="{BB962C8B-B14F-4D97-AF65-F5344CB8AC3E}">
        <p14:creationId xmlns:p14="http://schemas.microsoft.com/office/powerpoint/2010/main" val="313181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087" y="3356767"/>
            <a:ext cx="11582399" cy="1754326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Juntamente com os ressuscitados, os justos vivos farão uma viagem de sete dias até a Nova Jerusalém </a:t>
            </a:r>
          </a:p>
        </p:txBody>
      </p:sp>
    </p:spTree>
    <p:extLst>
      <p:ext uri="{BB962C8B-B14F-4D97-AF65-F5344CB8AC3E}">
        <p14:creationId xmlns:p14="http://schemas.microsoft.com/office/powerpoint/2010/main" val="1612834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7632" y="4777135"/>
            <a:ext cx="8979406" cy="9233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2. O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que acontecerá com os ímpios vivos? </a:t>
            </a:r>
          </a:p>
        </p:txBody>
      </p:sp>
    </p:spTree>
    <p:extLst>
      <p:ext uri="{BB962C8B-B14F-4D97-AF65-F5344CB8AC3E}">
        <p14:creationId xmlns:p14="http://schemas.microsoft.com/office/powerpoint/2010/main" val="1704751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328921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“Os reis da terra, os grandes, os comandantes, os ricos, os poderosos e todo escravo e todo livre se esconderam nas cavernas e nos penhascos dos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montes...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32319" y="5551387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6:15-16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846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612047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e disseram aos montes e aos rochedos: Caí sobre nós e escondei-nos da face daquele que se assenta no trono e da </a:t>
            </a:r>
            <a:endParaRPr lang="pt-BR" sz="48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ira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Cordeiro”.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6:16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122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447455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“Ela abriu o poço do abismo, e subiu fumaça do poço como fumaça de grande fornalha, e, com a fumaceira saída do poço, escureceu-se o sol e 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9:2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702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630335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“então, será, de fato, revelado o iníquo, a quem o Senhor Jesus matará com o sopro de sua boca e o destruirá pela manifestação de sua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vinda”.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85467" y="5479590"/>
            <a:ext cx="558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Tess.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2:8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432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5157" y="2317061"/>
            <a:ext cx="11582399" cy="1754326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mortos ímpios não revivem até se completarem mil anos após a Segunda Vinda de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Jesus. 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3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7398" y="2323157"/>
            <a:ext cx="11396133" cy="2308324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Nada impediu as catástrofes, nada impediu o avanço de terríveis epidemias, nada impediu guerras e corrupções políticas.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59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6053" y="1439237"/>
            <a:ext cx="7030043" cy="2585323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7. Quando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devemos tomar a decisão de nos preparar </a:t>
            </a:r>
            <a:endParaRPr lang="pt-BR" sz="5400" b="1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para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a segunda vinda de Jesus? </a:t>
            </a:r>
          </a:p>
        </p:txBody>
      </p:sp>
    </p:spTree>
    <p:extLst>
      <p:ext uri="{BB962C8B-B14F-4D97-AF65-F5344CB8AC3E}">
        <p14:creationId xmlns:p14="http://schemas.microsoft.com/office/powerpoint/2010/main" val="1213183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319439"/>
            <a:ext cx="12066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“porque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 diz: Eu te ouvi no tempo da oportunidade e te socorri no dia da salvação; eis, agora, o tempo sobremodo oportuno, eis, agora, o dia da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salvação”.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08801" y="5648246"/>
            <a:ext cx="558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 Coríntios 6:2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744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3445" y="2847413"/>
            <a:ext cx="11582399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Com a morte, cessa a oportunidade de 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arrependimento</a:t>
            </a: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e salvação. </a:t>
            </a:r>
          </a:p>
        </p:txBody>
      </p:sp>
    </p:spTree>
    <p:extLst>
      <p:ext uri="{BB962C8B-B14F-4D97-AF65-F5344CB8AC3E}">
        <p14:creationId xmlns:p14="http://schemas.microsoft.com/office/powerpoint/2010/main" val="1880968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3253" y="4328741"/>
            <a:ext cx="10468187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Embora hoje haja lutas, problemas e dificuldades,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volta de Jesus é a bendita esperança do cristão. </a:t>
            </a:r>
          </a:p>
        </p:txBody>
      </p:sp>
    </p:spTree>
    <p:extLst>
      <p:ext uri="{BB962C8B-B14F-4D97-AF65-F5344CB8AC3E}">
        <p14:creationId xmlns:p14="http://schemas.microsoft.com/office/powerpoint/2010/main" val="2011420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6869" y="3048581"/>
            <a:ext cx="11582399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Enquanto este dia não chega devemos nos unir a Deus na proclamação do Seu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evangelho. 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02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1893" y="2317061"/>
            <a:ext cx="4122251" cy="92333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DECISÃO: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65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6368" y="3913632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PRÓXIMO TEMA: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3792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3783" y="2835221"/>
            <a:ext cx="10088202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 nada impediu que tudo isso ocorresse, o que vai </a:t>
            </a:r>
            <a:endParaRPr lang="pt-BR" sz="48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impedir </a:t>
            </a:r>
            <a:r>
              <a:rPr lang="pt-BR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 Jesus voltar a este mundo? </a:t>
            </a:r>
          </a:p>
        </p:txBody>
      </p:sp>
    </p:spTree>
    <p:extLst>
      <p:ext uri="{BB962C8B-B14F-4D97-AF65-F5344CB8AC3E}">
        <p14:creationId xmlns:p14="http://schemas.microsoft.com/office/powerpoint/2010/main" val="29159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2071" y="2359056"/>
            <a:ext cx="8698313" cy="1754326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1. Que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sinais seriam vistos antes </a:t>
            </a:r>
            <a:endParaRPr lang="pt-BR" sz="5400" b="1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da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volta de Cristo? </a:t>
            </a:r>
          </a:p>
        </p:txBody>
      </p:sp>
    </p:spTree>
    <p:extLst>
      <p:ext uri="{BB962C8B-B14F-4D97-AF65-F5344CB8AC3E}">
        <p14:creationId xmlns:p14="http://schemas.microsoft.com/office/powerpoint/2010/main" val="97828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6656" y="1220549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“E, certamente, ouvireis falar de guerras e rumores de guerras; vede, não vos assusteis, porque é necessário assim acontecer, mas ainda não é o fim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24:6-7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60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21298" y="1757674"/>
            <a:ext cx="10664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Porquanto se levantará nação contra nação, reino contra reino, e haverá fomes e terremotos em vários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lugares”.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47465" y="5514134"/>
            <a:ext cx="4599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24:6-7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113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256032" y="1612047"/>
            <a:ext cx="1206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“Nesse tempo, muitos hão de se escandalizar, </a:t>
            </a:r>
            <a:endParaRPr lang="pt-BR" sz="48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trair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 odiar uns aos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outros”.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24:10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75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1879</Words>
  <Application>Microsoft Office PowerPoint</Application>
  <PresentationFormat>Widescreen</PresentationFormat>
  <Paragraphs>135</Paragraphs>
  <Slides>46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33</cp:revision>
  <dcterms:created xsi:type="dcterms:W3CDTF">2018-07-25T15:06:39Z</dcterms:created>
  <dcterms:modified xsi:type="dcterms:W3CDTF">2018-08-01T10:50:13Z</dcterms:modified>
</cp:coreProperties>
</file>