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9" r:id="rId4"/>
    <p:sldId id="301" r:id="rId5"/>
    <p:sldId id="260" r:id="rId6"/>
    <p:sldId id="261" r:id="rId7"/>
    <p:sldId id="262" r:id="rId8"/>
    <p:sldId id="292" r:id="rId9"/>
    <p:sldId id="263" r:id="rId10"/>
    <p:sldId id="302" r:id="rId11"/>
    <p:sldId id="264" r:id="rId12"/>
    <p:sldId id="293" r:id="rId13"/>
    <p:sldId id="303" r:id="rId14"/>
    <p:sldId id="294" r:id="rId15"/>
    <p:sldId id="295" r:id="rId16"/>
    <p:sldId id="304" r:id="rId17"/>
    <p:sldId id="265" r:id="rId18"/>
    <p:sldId id="266" r:id="rId19"/>
    <p:sldId id="267" r:id="rId20"/>
    <p:sldId id="305" r:id="rId21"/>
    <p:sldId id="306" r:id="rId22"/>
    <p:sldId id="268" r:id="rId23"/>
    <p:sldId id="307" r:id="rId24"/>
    <p:sldId id="296" r:id="rId25"/>
    <p:sldId id="297" r:id="rId26"/>
    <p:sldId id="269" r:id="rId27"/>
    <p:sldId id="270" r:id="rId28"/>
    <p:sldId id="308" r:id="rId29"/>
    <p:sldId id="309" r:id="rId30"/>
    <p:sldId id="310" r:id="rId31"/>
    <p:sldId id="271" r:id="rId32"/>
    <p:sldId id="272" r:id="rId33"/>
    <p:sldId id="298" r:id="rId34"/>
    <p:sldId id="274" r:id="rId35"/>
    <p:sldId id="311" r:id="rId36"/>
    <p:sldId id="275" r:id="rId37"/>
    <p:sldId id="276" r:id="rId38"/>
    <p:sldId id="299" r:id="rId39"/>
    <p:sldId id="300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312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5583" autoAdjust="0"/>
  </p:normalViewPr>
  <p:slideViewPr>
    <p:cSldViewPr snapToGrid="0">
      <p:cViewPr varScale="1">
        <p:scale>
          <a:sx n="52" d="100"/>
          <a:sy n="52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E0EF-BF71-4B4F-986E-BE07E66997A2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A712-BB3B-4468-B4DA-F8CDB2FA5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4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selo mais conhecido atualmente é o postal. Vem acompanhado de uma imagem e um valor que deve ser pago. Nos tempos bíblicos, o selo levava a marca personalizada de cada rei e lacrava documentos oficiais.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4705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selo de Deus é encontrado especificamente no quarto mandamento que indica o nome; Deus, o título; Criador, e a extensão de Seu domínio; céu, terra e mar.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582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filhos de Deus devem entender esse selo claramente, pois o sábado sempre foi o sinal de Deus para Seus filhos fiéis em todas as épocas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31:13,17;Ez 20:12,20;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56:1-81.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227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Sabemos que a observância do domingo está baseada na autoridade romana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7:25;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1:25).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294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outro sinal é mencionado na Bíblia? Apocalipse 13:16-18 (Marque Vou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■ Sinal de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Moíses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Sinal de Davi.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Sinal da Besta.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569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898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Adventistas do Sétimo Dia, cremos que haverá uma união do Estado com a Igreja para impor leis humanas, a fim de forçar a obediência do dia de repouso instituído por Roma (Ap13).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297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ataques de Satanás sobre o remanescente incluem: 1) a observância do domingo forçada por lei; 2) a obrigação de todos terem um sinal em suas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 ou na mão que comprove esta lealdade ao domingo; 3) finalmente, um decreto de morte aos que não aceitarem estes regulamentos.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1376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ataques de Satanás sobre o remanescente incluem: 1) a observância do domingo forçada por lei; 2) a obrigação de todos terem um sinal em suas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 ou na mão que comprove esta lealdade ao domingo; 3) finalmente, um decreto de morte aos que não aceitarem estes regulamentos.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834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ataques de Satanás sobre o remanescente incluem: 1) a observância do domingo forçada por lei; 2) a obrigação de todos terem um sinal em suas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 ou na mão que comprove esta lealdade ao domingo; 3) finalmente, um decreto de morte aos que não aceitarem estes regulamentos.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300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ataques de Satanás sobre o remanescente incluem: 1) a observância do domingo forçada por lei; 2) a obrigação de todos terem um sinal em suas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 ou na mão que comprove esta lealdade ao domingo; 3) finalmente, um decreto de morte aos que não aceitarem estes regulamentos.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3809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selo mais conhecido atualmente é o postal. Vem acompanhado de uma imagem e um valor que deve ser pago. Nos tempos bíblicos, o selo levava a marca personalizada de cada rei e lacrava documentos oficiais.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24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Somente quando o domingo for imposto por lei governamental em apoio ao religioso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que poderemos dizer que quem aceitar esta imposição estará recebendo o "sinal da besta" — ou "a marca da besta".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882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4 - Quem alcançará vitória sobre a besta?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2302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026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povo de Deus ao longo dos anos tem perseverado mesmo em meio às perseguições, para seguir os mandamentos de Deus e manter o conceito de fé estabelecido por Jesus e os profetas.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902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que adorarem a besta e possuírem sua marca receberão a sentença de Apocalipse 14:9-11. Os que permanecerem fiéis a Jesus e aos Seus mandamentos receberão a promessa de Apocalipse 15:2-4.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34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que adorarem a besta e possuírem sua marca receberão a sentença de Apocalipse 14:9-11. Os que permanecerem fiéis a Jesus e aos Seus mandamentos receberão a promessa de Apocalipse 15:2-4.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2942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Deus diz para aqueles que não estão cumprindo o quarto mandamento? Êxodo 16:28-29; Hebreus 4:11 (Marque V 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Que permaneçam sem observar.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Que observem. ( ) Não diz nada.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050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722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31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acordo com a Bíblia as pragas de Apocalipse 16, serão derramadas sobre os portadores da marca da besta e os adoradores da sua imagem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7:2-3).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179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Indicava o nome do rei e do seu reino. A Bíblia compara esse selo real com o selo de Deus no tempo. Um dia da semana que demonstra a autoridade e o domínio de Deus. Em contraste, o inimigo de Deus, Satanás, também apresenta um selo no tempo.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4594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proteção de Deus repousará sobre aqueles que aceitaram a Cristo e receberam o selo de Deus, o sábado, esses estarão protegidos neste tempo.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2455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"Após a Imposição Dominical, toda a cristandade estará dividida em duas grandes classes - os que guardam os mandamentos de Deus ... e os que adoram a besta e sua imagem, e recebem o seu sinal". Testemunhos Seletos, vol. 2, 450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89668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 - Como deve ser a observância do santo dia do Senhor? Levíticos 23:32; Lucas 23:54 (Marque Vou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Inicia-se com o pôr-do-sol.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Deve haver preparação. ( ) Não fazer nada.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244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observância do santo dia do Senhor inicia-se com o pôr-do-sol de sexta-feira e termina com o pôr-do-sol de sábado. A sexta-feira é o dia de preparação (Ne 13:19).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4147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sábado, segundo a Palavra de Deus, não devemos trabalhar, comprar, vender, pagar ou receber (Ne 10:31;13:15-18,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20:9-10). As atividades de sábado devem nos aproximar de Deus e do nosso próximo.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086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sábado é um dia que dedicamos à adoração ao Deus Criador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4:16,32), atender às necessidades do nosso semelhante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12:12). Deus tem lindas promessas para seus filhos fiéis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58:13-14;56:2; 5137:25).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6487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 de Fé: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Creio no sábado como selo de Deus. ( ) Farei todo o possível para resolver as dificuldades que me impedem de santificar o sábado. ( ) Desejo observar o sábado conforme a Palavra de Deus.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18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profecias indicam que os que forem selados, lacrados por Deus, além de ser protegidos das pragas no tempo do fim, receberão a vida eterna. Conheça mais sobre esse tema no estudo de hoje.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7368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 encontramos o selo ou sinal de Deus? Isaías 8:16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Resguarda o testemunho, sela a lei no coração dos meus discípulos.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740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selo de Deus é apresentado em Sua lei, a obediência a essa lei significa vida e prosperidade. O selo é um sinal identificador que indica a quem pertencemos. Um selo deve ter três características: nome, cargo e a extensão de domínio (Ex.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Luis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Inácio Lula da Silva, Presidente, do Brasil).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619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selo de Deus é apresentado em Sua lei, a obediência a essa lei significa vida e prosperidade. O selo é um sinal identificador que indica a quem pertencemos. Um selo deve ter três características: nome, cargo e a extensão de domínio (Ex.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Luis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Inácio Lula da Silva, Presidente, do Brasil).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494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2 - Em qual mandamento encontramos o selo de Deus? Êxodo 20:8-11; Ezequiel 20:20,12 (Marque Vou F)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Nos Evangelhos.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Na Natureza.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Nos Dez Mandamentos.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645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selo de Deus é encontrado especificamente no quarto mandamento que indica o nome; Deus, o título; Criador, e a extensão de Seu domínio; céu, terra e mar.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444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6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8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0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19071" y="586238"/>
            <a:ext cx="9034273" cy="5355312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UM SELO DEVE TER TRÊS CARACTERÍSTICAS:</a:t>
            </a:r>
          </a:p>
          <a:p>
            <a:pPr algn="ctr"/>
            <a:endParaRPr lang="pt-BR" sz="48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1. NOME </a:t>
            </a:r>
          </a:p>
          <a:p>
            <a:pPr algn="ctr"/>
            <a:endParaRPr lang="pt-BR" sz="48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2. CARGO </a:t>
            </a:r>
          </a:p>
          <a:p>
            <a:pPr algn="ctr"/>
            <a:endParaRPr lang="pt-BR" sz="48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3. EXTENSÃO DE DOMÍNIO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3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93286" y="2101037"/>
            <a:ext cx="8519978" cy="1754326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2</a:t>
            </a:r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. </a:t>
            </a:r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Em qual mandamento encontramos </a:t>
            </a:r>
            <a:endParaRPr lang="pt-BR" sz="5400" spc="300" dirty="0" smtClean="0"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</a:t>
            </a:r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selo de Deus? </a:t>
            </a:r>
            <a:endParaRPr lang="pt-BR" sz="24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8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7580" y="1192583"/>
            <a:ext cx="11215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“Lembra-te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do dia de sábado, para 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santificar. Seis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dias trabalharás e farás toda a tua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obra.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Mas o sétimo dia é o sábado do SENHOR, teu Deus; não farás nenhum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trabalho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43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0460" y="1210871"/>
            <a:ext cx="11215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nem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tu, nem o teu filho, nem a tua filha, nem o teu servo, nem a tua serva, nem o teu animal, nem o forasteiro das tuas portas para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dentro...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6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4282" y="1196803"/>
            <a:ext cx="11215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...porque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em seis dias, fez o SENHOR os céus e a terra, o mar e tudo o que neles há e, ao sétimo dia, descansou; por isso, o SENHOR abençoou o dia de sábado e o santificou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Êxodo 20:8-11.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0520" y="1109584"/>
            <a:ext cx="11215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“Também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lhes dei os meus sábados, para servirem de sinal entre mim e eles, para que soubessem que eu sou o SENHOR que os santifica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Ezequiel 20:12.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0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90259" y="2206133"/>
            <a:ext cx="11060724" cy="1754326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SELO DE DEUS É ENCONTRADO ESPECIFICAMENTE </a:t>
            </a:r>
          </a:p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NO QUARTO MANDAMENTO QUE INDICA: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4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91427" y="1035701"/>
            <a:ext cx="10135069" cy="4247317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NOME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: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 DEUS </a:t>
            </a:r>
          </a:p>
          <a:p>
            <a:pPr algn="ctr"/>
            <a:endParaRPr lang="pt-BR" sz="54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TÍTULO: CRIADOR</a:t>
            </a:r>
          </a:p>
          <a:p>
            <a:pPr algn="ctr"/>
            <a:endParaRPr lang="pt-BR" sz="54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EXTENSÃO DE SEU DOMÍNIO: CÉU, TERRA E MAR. 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70432" y="2336963"/>
            <a:ext cx="9966959" cy="2585323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Os filhos de Deus devem entender esse selo claramente, pois o sábado sempre foi o sinal de Deus para Seus filhos fiéis em todas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as épocas.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3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60704" y="4349346"/>
            <a:ext cx="8940721" cy="1754326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Sabemos que a observância do domingo está baseada na autoridade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romana.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9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9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0825" y="715688"/>
            <a:ext cx="112156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“Proferirá palavras contra o Altíssimo, magoará os santos do Altíssimo e cuidará em mudar os tempos e a lei; e os santos lhe serão entregues nas mãos, por um tempo, dois tempos e metade de um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tempo”.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52059" y="5638086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Daniel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7:25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6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961" y="1136312"/>
            <a:ext cx="112156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“pois eles mudaram a verdade de Deus em mentira, adorando e servindo a criatura em lugar do Criador, o qual é bendito eternamente. Amém!”.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52059" y="5638086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Romanos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1:25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9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19072" y="2027885"/>
            <a:ext cx="8186694" cy="1754326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3</a:t>
            </a:r>
            <a:r>
              <a:rPr lang="pt-BR" sz="5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. </a:t>
            </a:r>
            <a:r>
              <a:rPr lang="pt-BR" sz="5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Que outro sinal é </a:t>
            </a:r>
            <a:r>
              <a:rPr lang="pt-BR" sz="5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mencionado</a:t>
            </a:r>
          </a:p>
          <a:p>
            <a:pPr algn="ctr"/>
            <a:r>
              <a:rPr lang="pt-BR" sz="5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5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na Bíblia? </a:t>
            </a:r>
            <a:endParaRPr lang="pt-BR" sz="2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4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961" y="1246040"/>
            <a:ext cx="112156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“A todos, os pequenos e os grandes, os ricos e os pobres, os livres e os escravos, faz que lhes seja dada certa marca sobre a mão direita ou sobre 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fronte...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2537" y="1556936"/>
            <a:ext cx="112156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para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que ninguém possa comprar ou vender, senão aquele que tem a marca, o nome da besta ou o número do seu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nome...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17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6731" y="1325523"/>
            <a:ext cx="112156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...Aqui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está a sabedoria. Aquele que tem entendimento calcule o número da besta, pois é número de homem. Ora, esse número é seiscentos e sessenta e seis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Apocalipse 13:16-18.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38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5489" y="2860280"/>
            <a:ext cx="10871512" cy="3046988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Como Adventistas do Sétimo Dia, cremos que haverá uma união do Estado com a Igreja para impor leis humanas, a fim de forçar a obediência do dia de repouso instituído por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Roma.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97416" y="693152"/>
            <a:ext cx="5996354" cy="6863417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Os ataques </a:t>
            </a:r>
            <a:r>
              <a:rPr lang="pt-BR" sz="4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Satanás sobre o remanescente </a:t>
            </a:r>
            <a:r>
              <a:rPr lang="pt-BR" sz="4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incluem</a:t>
            </a:r>
            <a:r>
              <a:rPr lang="pt-BR" sz="4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pt-BR" sz="4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1. a </a:t>
            </a:r>
            <a:r>
              <a:rPr lang="pt-BR" sz="4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observância do domingo forçada por lei</a:t>
            </a:r>
            <a:r>
              <a:rPr lang="pt-BR" sz="4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pt-BR" sz="4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2. a </a:t>
            </a:r>
            <a:r>
              <a:rPr lang="pt-BR" sz="4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obrigação de todos terem um sinal em suas testas ou na mão que comprove esta lealdade ao domingo; 3) finalmente, um decreto de morte aos que não aceitarem estes regulamentos. </a:t>
            </a:r>
          </a:p>
        </p:txBody>
      </p:sp>
    </p:spTree>
    <p:extLst>
      <p:ext uri="{BB962C8B-B14F-4D97-AF65-F5344CB8AC3E}">
        <p14:creationId xmlns:p14="http://schemas.microsoft.com/office/powerpoint/2010/main" val="41999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7128" y="4423904"/>
            <a:ext cx="6592120" cy="1754326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1. A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observância do domingo </a:t>
            </a:r>
            <a:endParaRPr lang="pt-BR" sz="5400" b="1" spc="30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forçada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por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lei</a:t>
            </a:r>
            <a:endParaRPr lang="pt-BR" sz="5400" b="1" spc="30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7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6776" y="2796272"/>
            <a:ext cx="11084872" cy="1754326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2. A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obrigação de todos terem um sinal em suas testas ou na mão que comprove esta lealdade ao domingo</a:t>
            </a:r>
            <a:endParaRPr lang="pt-BR" sz="54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89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77824" y="2336964"/>
            <a:ext cx="10592270" cy="2585323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selo mais conhecido atualmente é o postal. Vem acompanhado de uma imagem e um valor que deve ser pago. </a:t>
            </a:r>
          </a:p>
        </p:txBody>
      </p:sp>
    </p:spTree>
    <p:extLst>
      <p:ext uri="{BB962C8B-B14F-4D97-AF65-F5344CB8AC3E}">
        <p14:creationId xmlns:p14="http://schemas.microsoft.com/office/powerpoint/2010/main" val="90586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1912" y="3802112"/>
            <a:ext cx="11084872" cy="1754326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3. Um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decreto de morte aos que não aceitarem estes regulamentos</a:t>
            </a:r>
            <a:endParaRPr lang="pt-BR" sz="54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5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1693" y="3723332"/>
            <a:ext cx="11289324" cy="2308324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Quando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domingo for imposto por lei governamental em apoio ao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religioso, quem aceitar, estará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recebendo o "sinal da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besta“.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8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71349" y="3782830"/>
            <a:ext cx="8152811" cy="1754326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4</a:t>
            </a:r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.</a:t>
            </a:r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Quem alcançará </a:t>
            </a:r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vitória sobre </a:t>
            </a:r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 besta? </a:t>
            </a:r>
            <a:endParaRPr lang="pt-BR" sz="24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68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3579" y="1910739"/>
            <a:ext cx="11215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“Aqui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está a perseverança dos santos, os que guardam os mandamentos de Deus e a fé em Jesus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Apocalipse 14:12 </a:t>
            </a:r>
          </a:p>
        </p:txBody>
      </p:sp>
    </p:spTree>
    <p:extLst>
      <p:ext uri="{BB962C8B-B14F-4D97-AF65-F5344CB8AC3E}">
        <p14:creationId xmlns:p14="http://schemas.microsoft.com/office/powerpoint/2010/main" val="16756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6131" y="2472012"/>
            <a:ext cx="11060724" cy="1754326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povo de Deus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tem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perseverado mesmo em meio às perseguições, para seguir os mandamentos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 Deus.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8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04673" y="2247633"/>
            <a:ext cx="10560616" cy="1754326"/>
          </a:xfrm>
          <a:prstGeom prst="rect">
            <a:avLst/>
          </a:prstGeom>
          <a:solidFill>
            <a:schemeClr val="tx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Todos que adorarem a besta e possuírem sua marca receberão a sentença de Apocalipse 14:9-11. </a:t>
            </a:r>
          </a:p>
        </p:txBody>
      </p:sp>
    </p:spTree>
    <p:extLst>
      <p:ext uri="{BB962C8B-B14F-4D97-AF65-F5344CB8AC3E}">
        <p14:creationId xmlns:p14="http://schemas.microsoft.com/office/powerpoint/2010/main" val="197835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32688" y="3783825"/>
            <a:ext cx="10834937" cy="2585323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Os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que permanecerem fiéis a Jesus e aos Seus mandamentos receberão a promessa de </a:t>
            </a:r>
            <a:endParaRPr lang="pt-BR" sz="5400" b="1" spc="30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Apocalipse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15:2-4. </a:t>
            </a:r>
          </a:p>
        </p:txBody>
      </p:sp>
    </p:spTree>
    <p:extLst>
      <p:ext uri="{BB962C8B-B14F-4D97-AF65-F5344CB8AC3E}">
        <p14:creationId xmlns:p14="http://schemas.microsoft.com/office/powerpoint/2010/main" val="400853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79815" y="4260428"/>
            <a:ext cx="10049840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5- </a:t>
            </a:r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que Deus diz para aqueles que não estão cumprindo o quarto mandamento? </a:t>
            </a:r>
            <a:endParaRPr lang="pt-BR" sz="24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5350" y="1715198"/>
            <a:ext cx="11215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“Então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disse o SENHOR a Moisés: Até quando recusareis guardar os meus mandamentos e as minhas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leis?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7081" y="1423293"/>
            <a:ext cx="11215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Considerai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que o SENHOR vos deu o sábado; por isso, ele, no sexto dia, vos dá pão para dois dias; cada um fique onde está, ninguém saia do seu lugar no sétimo dia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Êxodo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16:28-29.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6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4944" y="2282100"/>
            <a:ext cx="10592270" cy="2585323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Nos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tempos bíblicos, o selo levava a marca personalizada de cada rei e lacrava documentos oficiais. Indicava o nome do rei e do seu reino. </a:t>
            </a:r>
          </a:p>
        </p:txBody>
      </p:sp>
    </p:spTree>
    <p:extLst>
      <p:ext uri="{BB962C8B-B14F-4D97-AF65-F5344CB8AC3E}">
        <p14:creationId xmlns:p14="http://schemas.microsoft.com/office/powerpoint/2010/main" val="287102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8738" y="2388310"/>
            <a:ext cx="10812430" cy="258532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 acordo com a Bíblia as pragas de Apocalipse 16, serão derramadas sobre os portadores da marca da besta e os adoradores da sua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imagem.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4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3297" y="2007779"/>
            <a:ext cx="10287001" cy="258532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proteção de Deus repousará sobre aqueles que aceitaram a Cristo e receberam o selo de Deus, o sábado, esses estarão protegidos neste tempo. </a:t>
            </a:r>
          </a:p>
        </p:txBody>
      </p:sp>
    </p:spTree>
    <p:extLst>
      <p:ext uri="{BB962C8B-B14F-4D97-AF65-F5344CB8AC3E}">
        <p14:creationId xmlns:p14="http://schemas.microsoft.com/office/powerpoint/2010/main" val="8844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5761" y="521528"/>
            <a:ext cx="7719645" cy="590931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"Após a Imposição Dominical, toda a cristandade estará dividida em duas grandes classes - os que guardam os mandamentos de Deus ... e os que adoram a besta e sua imagem, e recebem o seu sinal". </a:t>
            </a:r>
            <a:endParaRPr lang="pt-BR" sz="5400" b="1" spc="30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Testemunhos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Seletos, vol. 2,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450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8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49450" y="3435358"/>
            <a:ext cx="8835798" cy="17543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6-</a:t>
            </a:r>
            <a:r>
              <a:rPr lang="pt-BR" sz="5400" spc="300" dirty="0" smtClean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54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Como deve ser a observância </a:t>
            </a:r>
            <a:r>
              <a:rPr lang="pt-BR" sz="5400" spc="300" dirty="0" smtClean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do</a:t>
            </a:r>
          </a:p>
          <a:p>
            <a:pPr algn="ctr"/>
            <a:r>
              <a:rPr lang="pt-BR" sz="5400" spc="300" dirty="0" smtClean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54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santo dia do Senhor? </a:t>
            </a:r>
            <a:endParaRPr lang="pt-BR" sz="2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9556" y="2337666"/>
            <a:ext cx="11214763" cy="2585323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observância do santo dia do Senhor inicia-se com o pôr-do-sol de sexta-feira e termina com o pôr-do-sol de sábado. A sexta-feira é o dia de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preparação.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46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9689" y="2165336"/>
            <a:ext cx="10763191" cy="2585323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No sábado,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não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devemos trabalhar, comprar,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vender ou pagar. As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atividades de sábado devem nos aproximar de Deus e do nosso próximo.</a:t>
            </a:r>
          </a:p>
        </p:txBody>
      </p:sp>
    </p:spTree>
    <p:extLst>
      <p:ext uri="{BB962C8B-B14F-4D97-AF65-F5344CB8AC3E}">
        <p14:creationId xmlns:p14="http://schemas.microsoft.com/office/powerpoint/2010/main" val="301555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7029" y="915422"/>
            <a:ext cx="10128738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sábado, também,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é um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dia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que dedicamos à adoração ao Deus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Criador.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1617" y="757160"/>
            <a:ext cx="4716896" cy="1107996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MINHA DECISÃO</a:t>
            </a:r>
            <a:endParaRPr lang="pt-BR" sz="66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86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30768" y="4681728"/>
            <a:ext cx="229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PRÓXIMO TEMA: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2593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4452" y="2422073"/>
            <a:ext cx="11007970" cy="34163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Bíblia compara esse selo real com o selo de Deus no tempo. Um dia da semana que demonstra a autoridade e o domínio de Deus. Em contraste, o inimigo de Deus, Satanás, também apresenta um selo no tempo.</a:t>
            </a:r>
          </a:p>
        </p:txBody>
      </p:sp>
    </p:spTree>
    <p:extLst>
      <p:ext uri="{BB962C8B-B14F-4D97-AF65-F5344CB8AC3E}">
        <p14:creationId xmlns:p14="http://schemas.microsoft.com/office/powerpoint/2010/main" val="5720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0624" y="2250447"/>
            <a:ext cx="11415933" cy="258532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As profecias indicam que os que forem selados, lacrados por Deus, além de ser protegidos das pragas no tempo do fim, receberão a vida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eterna.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57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07486" y="1680413"/>
            <a:ext cx="6901490" cy="1754326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1. Onde </a:t>
            </a:r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encontramos o selo </a:t>
            </a:r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/>
            </a:r>
            <a:b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</a:br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ou </a:t>
            </a:r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sinal de Deus? </a:t>
            </a:r>
            <a:endParaRPr lang="pt-BR" sz="24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94733" y="2081661"/>
            <a:ext cx="9335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“Resguarda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 testemunho, sela a lei no coração dos meus discípulos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Isaías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8:16.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270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14015" y="2378462"/>
            <a:ext cx="7618359" cy="1754326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SELO DE DEUS É APRESENTADO </a:t>
            </a:r>
          </a:p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EM SUA LEI. 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92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2432</Words>
  <Application>Microsoft Office PowerPoint</Application>
  <PresentationFormat>Widescreen</PresentationFormat>
  <Paragraphs>154</Paragraphs>
  <Slides>48</Slides>
  <Notes>36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4" baseType="lpstr">
      <vt:lpstr>MS PGothic</vt:lpstr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26</cp:revision>
  <dcterms:created xsi:type="dcterms:W3CDTF">2018-07-25T15:06:39Z</dcterms:created>
  <dcterms:modified xsi:type="dcterms:W3CDTF">2018-08-01T03:13:40Z</dcterms:modified>
</cp:coreProperties>
</file>