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9" r:id="rId9"/>
    <p:sldId id="290" r:id="rId10"/>
    <p:sldId id="291" r:id="rId11"/>
    <p:sldId id="263" r:id="rId12"/>
    <p:sldId id="264" r:id="rId13"/>
    <p:sldId id="265" r:id="rId14"/>
    <p:sldId id="266" r:id="rId15"/>
    <p:sldId id="292" r:id="rId16"/>
    <p:sldId id="267" r:id="rId17"/>
    <p:sldId id="268" r:id="rId18"/>
    <p:sldId id="269" r:id="rId19"/>
    <p:sldId id="293" r:id="rId20"/>
    <p:sldId id="294" r:id="rId21"/>
    <p:sldId id="270" r:id="rId22"/>
    <p:sldId id="271" r:id="rId23"/>
    <p:sldId id="272" r:id="rId24"/>
    <p:sldId id="273" r:id="rId25"/>
    <p:sldId id="274" r:id="rId26"/>
    <p:sldId id="298" r:id="rId27"/>
    <p:sldId id="299" r:id="rId28"/>
    <p:sldId id="275" r:id="rId29"/>
    <p:sldId id="276" r:id="rId30"/>
    <p:sldId id="277" r:id="rId31"/>
    <p:sldId id="278" r:id="rId32"/>
    <p:sldId id="279" r:id="rId33"/>
    <p:sldId id="295" r:id="rId34"/>
    <p:sldId id="296" r:id="rId35"/>
    <p:sldId id="297" r:id="rId36"/>
    <p:sldId id="280" r:id="rId37"/>
    <p:sldId id="281" r:id="rId38"/>
    <p:sldId id="282" r:id="rId39"/>
    <p:sldId id="300" r:id="rId40"/>
    <p:sldId id="301" r:id="rId41"/>
    <p:sldId id="302" r:id="rId42"/>
    <p:sldId id="283" r:id="rId43"/>
    <p:sldId id="284" r:id="rId44"/>
    <p:sldId id="285" r:id="rId45"/>
    <p:sldId id="286" r:id="rId46"/>
    <p:sldId id="287" r:id="rId47"/>
    <p:sldId id="288" r:id="rId48"/>
    <p:sldId id="303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Crescer é uma experiência que traz esperança à vida. Desejamos ver o crescimento dos vegetais, dos animais e dos seres humanos. É a lei da vida.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98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Separe a primeira parte de cada dia para o estudo das Escrituras e a comunhão com Deus, pois o estudo da Bíblia nesse horário ativa a mente, robustece a memória e aguça o intelecto; traz força espiritual; desenvolve nobres aspirações e modela o caráter segundo a semelhança divina.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49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buscarmos a Deus, em primeiro lugar, as demais necessidades serão supridas segundo a sua graça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6:33). É através da comunhão diária que o crente experimenta o batismo diário do Espírito.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129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Por que a leitura da Bíblia é indispensável ao cristão?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17:17; 1Timóteo 4:5 (Marque Vou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Porque através dela somos santificados.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Porque através dela julgamos aos outros como inferiores.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Porque ela mostra que a verdade não é relativa, mas tem parâmetros seguros.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19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santificação está intimamente relacionada com a justificação, como os dedos estão ligados à mão. Eles não podem ser separados.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078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objetivo de Deus em justificar o pecador não é só livrar da penalidade do pecado (passado). Tem de ver também com o seu livramento do poder do pecado cada dia (presente).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668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dimensão presente é chamada de santificação ou de crescimento cristão.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752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o apóstolo, purificação, santificação e justificação são acima de tudo resultados concretos da expiação vicária de Cristo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1:3; 10:10; 2Pd 1:9).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615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são os resultados da santificação na vida do crente?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Colossenses 3:1-3, 5, 8-10, 12-17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Poder para fazer a vontade de Deus.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Vida vitoriosa.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Cooperam com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282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Paulo, a santificação progressiva não é simplesmente tentar viver de acordo com elevados padrões éticos, nem uma mera renovação moral. A santificação é vida vitoriosa!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522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Porém, não existe santificação moral automática para o cristão. Aqueles que estão neste processo não se sentem santos, perfeitos ou justos, mas, pelo contrário, dão graças ao Pai que os "qualificou".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27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precisamos ficar vigiando à noite, para garantir o crescimento de uma criança. Deus colocou dentro dela o poder para crescer. Ela só precisa comer, beber, respirar e se movimentar a cada dia, para que o crescimento aconteça.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007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Continuam a operar sua salvação com temor e tremor, sabendo que é Deus quem opera neles tanto o querer como o efetuar, segundo a Sua boa vontade.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427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processo de santificação inicia-se no momento em que aceitamos a Cristo e culminará com a volta de Jesus, quando seremos então glorificados.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966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 Quais são as evidências da santificação na vida de uma pessoa? </a:t>
            </a:r>
          </a:p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Galatas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5:22-23; 1Coríntios 12:11, 7-10 (Marque Vou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Frutos.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Dons.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Falta de Amo.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406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presença diária do Espírito Santo na vida do cristão desenvolve o fruto do Espírito e o capacita para uma vida de serviço conforme os dons (1Co 13:4-11;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4:11-14).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701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utilização dos dons edifica a igreja, glorifica a Deus e ajuda na salvação de outros. O Espírito Santo dá poder ao crente para viver uma vida vitoriosa, de obediência à Palavra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370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convite Deus fez ao seu povo hoje?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Levíticos 11:44,45; Hebreus 12:14; 1Tessalonicences 5:23,24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sereis ___________________, porque ____________ sou santo.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546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270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Antigo Testamento, bem como em o Novo Testamento, os termos "santificação" e "santos" indicam primariamente o estado redimido daqueles que pertencem a Deus.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031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Santidade é a essência absolutamente única da Divindade e, portanto só pode ser recebida quando se recebe Deus na alma.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696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santificação implica em dar a Deus honra e glória "no vosso corpo", isto é, com nossas palavras e ações em todo o nosso comportamento social.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1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renasce para uma nova vida em Cristo, a pessoa começa como uma criança, que precisa comer e beber da Palavra, respirar o ar puro da oração e caminhar ao lado de Cristo.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701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Entretanto, a vida santificada não é uma simples melhoria do nosso comportamento moral ou boas ações sociais.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998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santificação bíblica é motivada e fortalecida pela operação constante do Espírito Santo e tem por objetivo a honra e glória de Deus (1Co 10:31).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638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Estou disposto a fazer da Bíblia a base diária do meu relacionamento com Deus.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Quero dedicar os primeiros momentos do dia para comunhão pessoal.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Desejo ter a experiência da santificação a cada dia.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99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Vejamos no estudo de hoje como acontece o processo da santificação na vida do crente.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6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Que benefícios recebem aqueles que examinam a Palavra de Deus?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Jeremias 15:16; 2Timóteo 3:16; Salmo 119:105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Achadas as tuas Palavras logo as _____________ e ________________ elas me foram _________________ e _________________  para o coração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6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iniciamos o dia sem comunhão e adoração, temos um dia de desânimo e ansiedade. A comunhão deve ser diária, pois a de ontem não vale para o dia de hoje, e assim por diante. Todos os dias levantamos vazios, vulneráveis e fracos espiritualmente.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655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estudo diário da Bíblia nos ajuda a experimentar o poder de Deus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8:8); vencer as tentações (1Co 10:13); desenvolver as virtudes cristãs, (GI 5:22-25) e testemunhar de Cristo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8:31).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72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 ainda nos ensina, repreende, educa e corrige, proporcionando ao cristão, um crescimento equilibrado.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4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Qual é o "melhor momento" do dia para nos dedicarmos à comunhão pessoal com Deus?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 5:3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______________________________, Senhor, ouves a minha ___________________________; de manhã te apresento as minha oração e fico esperando.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45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843024"/>
            <a:ext cx="1206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Lâmpada para os meus pés é a tua palavra e, luz para </a:t>
            </a:r>
            <a:endParaRPr lang="pt-BR" sz="48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os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meus caminhos”.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Salmos 119:105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4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1873" y="4948502"/>
            <a:ext cx="10024896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iniciamos o dia sem comunhão e adoração, </a:t>
            </a:r>
            <a:endParaRPr lang="pt-BR" sz="48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temos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um dia de desânimo e ansiedade. </a:t>
            </a:r>
          </a:p>
        </p:txBody>
      </p:sp>
    </p:spTree>
    <p:extLst>
      <p:ext uri="{BB962C8B-B14F-4D97-AF65-F5344CB8AC3E}">
        <p14:creationId xmlns:p14="http://schemas.microsoft.com/office/powerpoint/2010/main" val="35372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3371" y="3820742"/>
            <a:ext cx="9462709" cy="156966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O estudo diário da Bíblia nos ajuda a experimentar o poder de </a:t>
            </a:r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Deus.</a:t>
            </a:r>
            <a:endParaRPr lang="pt-BR" sz="48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34721" y="3809227"/>
            <a:ext cx="10888133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Ela ainda nos ensina, repreende, educa e corrige, proporcionando ao cristão, um crescimento equilibrado. </a:t>
            </a:r>
          </a:p>
        </p:txBody>
      </p:sp>
    </p:spTree>
    <p:extLst>
      <p:ext uri="{BB962C8B-B14F-4D97-AF65-F5344CB8AC3E}">
        <p14:creationId xmlns:p14="http://schemas.microsoft.com/office/powerpoint/2010/main" val="25167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2737" y="4687051"/>
            <a:ext cx="10888133" cy="156966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</a:t>
            </a:r>
            <a:r>
              <a:rPr lang="pt-BR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Qual </a:t>
            </a:r>
            <a:r>
              <a:rPr lang="pt-BR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o "melhor momento" do dia para nos dedicarmos à comunhão pessoal com Deus? </a:t>
            </a:r>
          </a:p>
        </p:txBody>
      </p:sp>
    </p:spTree>
    <p:extLst>
      <p:ext uri="{BB962C8B-B14F-4D97-AF65-F5344CB8AC3E}">
        <p14:creationId xmlns:p14="http://schemas.microsoft.com/office/powerpoint/2010/main" val="38162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408176"/>
            <a:ext cx="1206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manhã, SENHOR, ouves a minha voz; de manhã te apresento a minha oração e fico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esperando”.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Salmos 5:3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1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60401" y="2766811"/>
            <a:ext cx="10888133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Separe a primeira parte de cada dia para o estudo das Escrituras e a comunhão com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0673" y="3571483"/>
            <a:ext cx="10888133" cy="156966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Ao buscarmos a Deus, em primeiro lugar, as demais necessidades serão supridas segundo a sua graça </a:t>
            </a:r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.</a:t>
            </a:r>
            <a:endParaRPr lang="pt-BR" sz="48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8129" y="1721008"/>
            <a:ext cx="9603231" cy="156966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3. Por </a:t>
            </a:r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que a leitura da Bíblia é indispensável </a:t>
            </a:r>
            <a:endParaRPr lang="pt-BR" sz="4800" b="1" spc="300" dirty="0" smtClean="0">
              <a:solidFill>
                <a:srgbClr val="FFC0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ao </a:t>
            </a:r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cristão? </a:t>
            </a:r>
          </a:p>
        </p:txBody>
      </p:sp>
    </p:spTree>
    <p:extLst>
      <p:ext uri="{BB962C8B-B14F-4D97-AF65-F5344CB8AC3E}">
        <p14:creationId xmlns:p14="http://schemas.microsoft.com/office/powerpoint/2010/main" val="38905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805094"/>
            <a:ext cx="12066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5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5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Santifica-os na verdade; a tua </a:t>
            </a:r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palavra</a:t>
            </a:r>
          </a:p>
          <a:p>
            <a:pPr algn="ctr"/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5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é a </a:t>
            </a:r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verdade”.</a:t>
            </a:r>
            <a:endParaRPr lang="pt-BR" sz="54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João 17:17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33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237744" y="1738037"/>
            <a:ext cx="12066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5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“Porque</a:t>
            </a:r>
            <a:r>
              <a:rPr lang="pt-BR" sz="5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pela palavra de Deus e pela oração, </a:t>
            </a:r>
            <a:endParaRPr lang="pt-BR" sz="54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é </a:t>
            </a:r>
            <a:r>
              <a:rPr lang="pt-BR" sz="5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santificado”.</a:t>
            </a:r>
            <a:endParaRPr lang="pt-BR" sz="54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 Timóteo 4:5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514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0043" y="2854186"/>
            <a:ext cx="10888133" cy="17543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santificação está intimamente relacionada com a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justificação.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0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2027" y="3293098"/>
            <a:ext cx="10888133" cy="175432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objetivo de Deus em justificar o pecador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tem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 ver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seu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livramento do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pecado cada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dia.</a:t>
            </a:r>
            <a:endParaRPr lang="pt-BR" sz="5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5451" y="2175498"/>
            <a:ext cx="10888133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Esta dimensão presente é chamada de santificação ou de crescimento cristão. </a:t>
            </a:r>
          </a:p>
        </p:txBody>
      </p:sp>
    </p:spTree>
    <p:extLst>
      <p:ext uri="{BB962C8B-B14F-4D97-AF65-F5344CB8AC3E}">
        <p14:creationId xmlns:p14="http://schemas.microsoft.com/office/powerpoint/2010/main" val="9185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9207" y="3445498"/>
            <a:ext cx="10815658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urificação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santificação e justificação são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resultados concretos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vitória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Cristo.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34907" y="3622282"/>
            <a:ext cx="10888133" cy="1754326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</a:t>
            </a:r>
            <a:r>
              <a:rPr lang="pt-BR" sz="5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Quais </a:t>
            </a:r>
            <a:r>
              <a:rPr lang="pt-BR" sz="5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são os resultados da santificação na vida do crente? </a:t>
            </a:r>
          </a:p>
        </p:txBody>
      </p:sp>
    </p:spTree>
    <p:extLst>
      <p:ext uri="{BB962C8B-B14F-4D97-AF65-F5344CB8AC3E}">
        <p14:creationId xmlns:p14="http://schemas.microsoft.com/office/powerpoint/2010/main" val="11858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" y="548640"/>
            <a:ext cx="10753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Habite, ricamente, em vós a palavra de Cristo; instruí-vos e aconselhai-vos mutuamente em toda a sabedoria, louvando a Deus, com salmos, e hinos, e cânticos espirituais, com gratidão, em vosso coração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25115" y="5583222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Colossenses 3:16-17 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25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771" y="1412914"/>
            <a:ext cx="10569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E tudo o que fizerdes, seja em palavra, seja em ação, fazei-o em nome do Senhor Jesus, dando por ele graças a Deus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Pai”.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47349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Colossenses 3:16-17 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90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9963" y="4023941"/>
            <a:ext cx="7880773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Para </a:t>
            </a:r>
            <a:r>
              <a:rPr lang="pt-BR" sz="54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Paulo a </a:t>
            </a:r>
            <a:r>
              <a:rPr lang="pt-BR" sz="54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santificação </a:t>
            </a:r>
            <a:endParaRPr lang="pt-BR" sz="5400" b="1" spc="300" dirty="0" smtClean="0">
              <a:solidFill>
                <a:schemeClr val="bg1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é </a:t>
            </a:r>
            <a:r>
              <a:rPr lang="pt-BR" sz="54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vida vitoriosa! </a:t>
            </a:r>
          </a:p>
        </p:txBody>
      </p:sp>
    </p:spTree>
    <p:extLst>
      <p:ext uri="{BB962C8B-B14F-4D97-AF65-F5344CB8AC3E}">
        <p14:creationId xmlns:p14="http://schemas.microsoft.com/office/powerpoint/2010/main" val="25282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2416" y="1037055"/>
            <a:ext cx="9985248" cy="230832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Aqueles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estão neste processo não se sentem santos, perfeitos ou justos, mas, pelo contrário, dão graças ao Pai que os "qualificou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".</a:t>
            </a:r>
            <a:endParaRPr lang="pt-BR" sz="48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75467" y="3981270"/>
            <a:ext cx="7273205" cy="156966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Crescer é uma experiência que </a:t>
            </a:r>
            <a:endParaRPr lang="pt-BR" sz="4800" b="1" spc="300" dirty="0" smtClean="0">
              <a:solidFill>
                <a:schemeClr val="bg1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traz </a:t>
            </a:r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esperança à vida. </a:t>
            </a:r>
          </a:p>
        </p:txBody>
      </p:sp>
    </p:spTree>
    <p:extLst>
      <p:ext uri="{BB962C8B-B14F-4D97-AF65-F5344CB8AC3E}">
        <p14:creationId xmlns:p14="http://schemas.microsoft.com/office/powerpoint/2010/main" val="41214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5745" y="1367594"/>
            <a:ext cx="1083056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Continuam a operar sua salvação com temor e tremor, sabendo que é Deus quem opera neles .</a:t>
            </a:r>
          </a:p>
        </p:txBody>
      </p:sp>
    </p:spTree>
    <p:extLst>
      <p:ext uri="{BB962C8B-B14F-4D97-AF65-F5344CB8AC3E}">
        <p14:creationId xmlns:p14="http://schemas.microsoft.com/office/powerpoint/2010/main" val="38403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0080" y="2544121"/>
            <a:ext cx="11210544" cy="212365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O processo de santificação inicia-se no momento em que aceitamos a Cristo e culminará com a volta de Jesus, quando seremos então glorificados. </a:t>
            </a:r>
          </a:p>
        </p:txBody>
      </p:sp>
    </p:spTree>
    <p:extLst>
      <p:ext uri="{BB962C8B-B14F-4D97-AF65-F5344CB8AC3E}">
        <p14:creationId xmlns:p14="http://schemas.microsoft.com/office/powerpoint/2010/main" val="13684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79728" y="3921139"/>
            <a:ext cx="9448800" cy="175432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5. Quais </a:t>
            </a:r>
            <a:r>
              <a:rPr lang="pt-BR" sz="54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são as evidências da santificação na vida de uma pessoa? </a:t>
            </a:r>
          </a:p>
        </p:txBody>
      </p:sp>
    </p:spTree>
    <p:extLst>
      <p:ext uri="{BB962C8B-B14F-4D97-AF65-F5344CB8AC3E}">
        <p14:creationId xmlns:p14="http://schemas.microsoft.com/office/powerpoint/2010/main" val="40268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555157"/>
            <a:ext cx="1206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“Mas o fruto do Espírito é: amor, alegria, paz, longanimidade, benignidade, bondade,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fidelidade...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Gálatas 5:22-23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36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65760" y="1811189"/>
            <a:ext cx="1206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mansidão, domínio próprio. Contra estas </a:t>
            </a:r>
            <a:endParaRPr lang="pt-BR" sz="48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coisas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não há lei.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Gálatas 5:22-23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46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8912" y="1299125"/>
            <a:ext cx="11283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“Mas um só e o mesmo Espírito realiza todas estas coisas, distribuindo-as, como lhe apraz, a cada um,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individualmente”.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 Coríntios 12:11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2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3467" y="3718617"/>
            <a:ext cx="11091333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A presença diária do Espírito Santo na vida do cristão desenvolve o fruto do Espírito . </a:t>
            </a:r>
          </a:p>
        </p:txBody>
      </p:sp>
    </p:spTree>
    <p:extLst>
      <p:ext uri="{BB962C8B-B14F-4D97-AF65-F5344CB8AC3E}">
        <p14:creationId xmlns:p14="http://schemas.microsoft.com/office/powerpoint/2010/main" val="14463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0229" y="1218581"/>
            <a:ext cx="11091333" cy="156966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A utilização dos dons edifica a igreja, glorifica a Deus e </a:t>
            </a:r>
            <a:endParaRPr lang="pt-BR" sz="4800" b="1" spc="300" dirty="0" smtClean="0">
              <a:solidFill>
                <a:schemeClr val="bg1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ajuda </a:t>
            </a:r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na salvação de outros. </a:t>
            </a:r>
          </a:p>
        </p:txBody>
      </p:sp>
    </p:spTree>
    <p:extLst>
      <p:ext uri="{BB962C8B-B14F-4D97-AF65-F5344CB8AC3E}">
        <p14:creationId xmlns:p14="http://schemas.microsoft.com/office/powerpoint/2010/main" val="23446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3729" y="2708713"/>
            <a:ext cx="9009888" cy="92333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Que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convite Deus fez ao seu povo hoje?</a:t>
            </a:r>
          </a:p>
        </p:txBody>
      </p:sp>
    </p:spTree>
    <p:extLst>
      <p:ext uri="{BB962C8B-B14F-4D97-AF65-F5344CB8AC3E}">
        <p14:creationId xmlns:p14="http://schemas.microsoft.com/office/powerpoint/2010/main" val="10741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953008"/>
            <a:ext cx="12066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“Eu sou o SENHOR, vosso Deus; portanto, vós vos consagrareis e sereis santos, porque eu sou santo; e não vos contaminareis por nenhum enxame de criaturas que se arrastam sobre a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terra”.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Levítico 11:44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00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7910" y="744971"/>
            <a:ext cx="820761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Deus </a:t>
            </a:r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colocou dentro </a:t>
            </a:r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da criança </a:t>
            </a:r>
          </a:p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o </a:t>
            </a:r>
            <a:r>
              <a:rPr lang="pt-BR" sz="4800" b="1" spc="300" dirty="0">
                <a:solidFill>
                  <a:srgbClr val="FFC000"/>
                </a:solidFill>
                <a:latin typeface="Steelfish Rg" panose="020B0608020202040504" pitchFamily="34" charset="0"/>
              </a:rPr>
              <a:t>poder para </a:t>
            </a:r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crescer.</a:t>
            </a:r>
            <a:endParaRPr lang="pt-BR" sz="48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4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46304" y="1920917"/>
            <a:ext cx="1206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“Segui a paz com todos e a santificação, sem a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qual</a:t>
            </a: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ninguém verá 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Senhor”.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Hebreus 12:14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2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266590" y="731520"/>
            <a:ext cx="12066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“O mesmo Deus da paz vos santifique em tudo; e o vosso espírito, alma e corpo sejam conservados íntegros e irrepreensíveis na vinda de nosso Senhor Jesus Cristo.</a:t>
            </a:r>
          </a:p>
          <a:p>
            <a:pPr algn="ctr"/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Fiel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é o que vos chama, o qual também o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fará”.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766817" y="5514134"/>
            <a:ext cx="8184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Tess. </a:t>
            </a:r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5:23-24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022" y="1464855"/>
            <a:ext cx="11091333" cy="2308324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No Antigo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Testamento e no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Novo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Testamento "santificação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" e "santos" indicam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estado redimido daqueles que pertencem a Deus. </a:t>
            </a:r>
          </a:p>
        </p:txBody>
      </p:sp>
    </p:spTree>
    <p:extLst>
      <p:ext uri="{BB962C8B-B14F-4D97-AF65-F5344CB8AC3E}">
        <p14:creationId xmlns:p14="http://schemas.microsoft.com/office/powerpoint/2010/main" val="37870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8311" y="4050914"/>
            <a:ext cx="8484954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Santidade é a essência absolutamente </a:t>
            </a:r>
            <a:endParaRPr lang="pt-BR" sz="48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única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 Divindade . </a:t>
            </a:r>
          </a:p>
        </p:txBody>
      </p:sp>
    </p:spTree>
    <p:extLst>
      <p:ext uri="{BB962C8B-B14F-4D97-AF65-F5344CB8AC3E}">
        <p14:creationId xmlns:p14="http://schemas.microsoft.com/office/powerpoint/2010/main" val="37032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8518" y="2587197"/>
            <a:ext cx="11091333" cy="230832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santificação implica em dar a Deus honra e glória </a:t>
            </a:r>
          </a:p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 nossas palavras e ações em todo o nosso comportamento social. </a:t>
            </a:r>
          </a:p>
        </p:txBody>
      </p:sp>
    </p:spTree>
    <p:extLst>
      <p:ext uri="{BB962C8B-B14F-4D97-AF65-F5344CB8AC3E}">
        <p14:creationId xmlns:p14="http://schemas.microsoft.com/office/powerpoint/2010/main" val="14708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5094" y="3780657"/>
            <a:ext cx="11091333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vida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santificada não é uma simples melhoria do nosso comportamento moral ou boas ações sociais. </a:t>
            </a:r>
          </a:p>
        </p:txBody>
      </p:sp>
    </p:spTree>
    <p:extLst>
      <p:ext uri="{BB962C8B-B14F-4D97-AF65-F5344CB8AC3E}">
        <p14:creationId xmlns:p14="http://schemas.microsoft.com/office/powerpoint/2010/main" val="98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62119" y="4354359"/>
            <a:ext cx="10104458" cy="2123658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santificação bíblica é motivada e fortalecida pela operação constante do Espírito Santo e tem por objetivo a honra e glória 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4086" y="2733500"/>
            <a:ext cx="4018618" cy="101566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MINHA DECISÃO</a:t>
            </a:r>
            <a:endParaRPr lang="pt-BR" sz="60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62672" y="3950208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PRÓXIMO TEMA: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7557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11878" y="4441179"/>
            <a:ext cx="9432906" cy="156966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renasce para uma nova vida em Cristo, </a:t>
            </a:r>
            <a:endParaRPr lang="pt-BR" sz="48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pessoa começa como uma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criança.</a:t>
            </a:r>
            <a:endParaRPr lang="pt-BR" sz="48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0630" y="3380475"/>
            <a:ext cx="7476090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O PROCESSO DA 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SANTIFICAÇÃO</a:t>
            </a:r>
          </a:p>
          <a:p>
            <a:pPr algn="ctr"/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 </a:t>
            </a:r>
            <a:r>
              <a:rPr lang="pt-BR" sz="54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NA VIDA DO CRENTE</a:t>
            </a:r>
            <a:endParaRPr lang="pt-BR" sz="4800" b="1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54912" y="2315030"/>
            <a:ext cx="7447643" cy="156966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1. </a:t>
            </a:r>
            <a:r>
              <a:rPr lang="pt-BR" sz="4800" b="1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Que </a:t>
            </a:r>
            <a:r>
              <a:rPr lang="pt-BR" sz="4800" b="1" spc="300" dirty="0">
                <a:solidFill>
                  <a:schemeClr val="bg1"/>
                </a:solidFill>
                <a:latin typeface="Steelfish Rg" panose="020B0608020202040504" pitchFamily="34" charset="0"/>
              </a:rPr>
              <a:t>benefícios recebem aqueles que examinam a Palavra de Deus? </a:t>
            </a:r>
          </a:p>
        </p:txBody>
      </p:sp>
    </p:spTree>
    <p:extLst>
      <p:ext uri="{BB962C8B-B14F-4D97-AF65-F5344CB8AC3E}">
        <p14:creationId xmlns:p14="http://schemas.microsoft.com/office/powerpoint/2010/main" val="5895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9167" y="562181"/>
            <a:ext cx="103002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“Achadas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as tuas palavras, logo as comi; as tuas palavras me foram gozo e alegria para o coração, pois pelo teu nome sou chamado, ó SENHOR, Deus dos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Exércitos”.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Jeremias 15:16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8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7552" y="1425782"/>
            <a:ext cx="10259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pt-BR" sz="48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pt-BR" sz="48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Toda a Escritura é inspirada por Deus e útil para o ensino, para a repreensão, para a correção, para a educação na justiça”.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47465" y="551413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 Timóteo 3:16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40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1981</Words>
  <Application>Microsoft Office PowerPoint</Application>
  <PresentationFormat>Widescreen</PresentationFormat>
  <Paragraphs>160</Paragraphs>
  <Slides>48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4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39</cp:revision>
  <dcterms:created xsi:type="dcterms:W3CDTF">2018-07-25T15:06:39Z</dcterms:created>
  <dcterms:modified xsi:type="dcterms:W3CDTF">2018-07-31T21:29:04Z</dcterms:modified>
</cp:coreProperties>
</file>