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63" r:id="rId10"/>
    <p:sldId id="284" r:id="rId11"/>
    <p:sldId id="285" r:id="rId12"/>
    <p:sldId id="264" r:id="rId13"/>
    <p:sldId id="294" r:id="rId14"/>
    <p:sldId id="265" r:id="rId15"/>
    <p:sldId id="286" r:id="rId16"/>
    <p:sldId id="266" r:id="rId17"/>
    <p:sldId id="267" r:id="rId18"/>
    <p:sldId id="268" r:id="rId19"/>
    <p:sldId id="287" r:id="rId20"/>
    <p:sldId id="269" r:id="rId21"/>
    <p:sldId id="288" r:id="rId22"/>
    <p:sldId id="270" r:id="rId23"/>
    <p:sldId id="289" r:id="rId24"/>
    <p:sldId id="271" r:id="rId25"/>
    <p:sldId id="273" r:id="rId26"/>
    <p:sldId id="290" r:id="rId27"/>
    <p:sldId id="274" r:id="rId28"/>
    <p:sldId id="275" r:id="rId29"/>
    <p:sldId id="295" r:id="rId30"/>
    <p:sldId id="276" r:id="rId31"/>
    <p:sldId id="291" r:id="rId32"/>
    <p:sldId id="292" r:id="rId33"/>
    <p:sldId id="277" r:id="rId34"/>
    <p:sldId id="278" r:id="rId35"/>
    <p:sldId id="296" r:id="rId36"/>
    <p:sldId id="279" r:id="rId37"/>
    <p:sldId id="280" r:id="rId38"/>
    <p:sldId id="281" r:id="rId39"/>
    <p:sldId id="293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7007" autoAdjust="0"/>
  </p:normalViewPr>
  <p:slideViewPr>
    <p:cSldViewPr snapToGrid="0">
      <p:cViewPr varScale="1">
        <p:scale>
          <a:sx n="54" d="100"/>
          <a:sy n="54" d="100"/>
        </p:scale>
        <p:origin x="5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FE0EF-BF71-4B4F-986E-BE07E66997A2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1A712-BB3B-4468-B4DA-F8CDB2FA54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48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14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314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 João Batista Jesus é o "Cordeiro de Deus que tira o pecado do mundo"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1:29).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390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0482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2 - Pode o homem salvar-se a si mesmo?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Efésios 2:5 e 8-10; Gênesis 6:8; 15:6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 pela _________________________ sois mediante a ______________ e isso não vem de vós; é ___________ de Deus. </a:t>
            </a:r>
          </a:p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6531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0969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que entrou o pecado, Deus tomou providências para a salvação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Gn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3:15). Colocou em ação o plano idealizado antes da queda.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13:8).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130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 imaginam que podem alcançar a salvação através de campanhas, doações, penitências, obras humanitárias ou boa conduta. Mas ela é um presente de Deus, recebido através da fé.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914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3 - Deus escolhe alguns para a salvação e outros para a perdição?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Efésios 1:4 e 5; Romanos 8:29 (Marque Vou F)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Deus salvará a todos.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Deus escolheu todos para a salvação mas respeita o livre arbítrio.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Deus escolheu uns para salvação e outros para a perdição.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439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6610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rejeita a ideia de que alguns foram escolhidos para a salvação e outros para a perdição, mas enfatiza que, em Cristo, todos nós fomos predestinados à salvação (Rm.8:29). Contudo, Deus respeita a decisão do ser humano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30:19 e 20).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036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dos piores sentimentos que podemos sentir é o de que estamos perdidos, sem saber o que fazer. Adão e Eva passaram por essa experiência.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987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072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que devo fazer para experimentar a salvação?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Atos 16:31 (Marque V ou F)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Aceitar a Jesus como meu Salvador.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Praticar boas obras.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Seguir a tradição.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623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3844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processo de salvação envolve os seguintes passos: aceitação de Cristo como Salvador pessoal (At 4:12); arrependimento e conversão (At 3:19); confissão dos pecados a Cristo (110 1:9); obediência aos dez mandamentos (Jó 14:15)...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330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5 - Se somos salvos pela fé, qual é a função da lei no plano da salvação?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Romanos 3:20 e 31; 7:7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Ninguém será _________________ diante dele por obras da lei, em razão de que pela lei, vem o pleno _______________________ do pecado.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01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1997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lei revela o pecado, mas não tem poder de salvar do pecado, assim como o espelho mostra a sujeira, mas não tem poder de limpeza. O único que pode salvar do pecado é Cristo.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17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lei de Deus - os dez mandamentos -serve como um muro de proteção Ele deu-nos Sua lei as demais doutrinas para nos proteger do mal. A vida de obediência evidencia a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salvação.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0852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002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6 -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Deus espera daqueles que aceitam o plano de salvação?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14:15; 1João 5:2 e 3 (Marque V ou F)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Obediência.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Dinheiro.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Amor ao próximo.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842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Chegou um ponto em que se tornou impossível ao ser humano, por si mesmo, andar em harmonia com Seu Santo, Puro e Perfeito Criador. O pecado quebrou a comunicação face a face e, aos poucos, foi ofuscando a imagem de Deus no ser humano.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084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196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812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afirmou que "sem mim nada podeis fazer" (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15:5), e isto inclui a obediência. Por isso é necessária a comunhão diária com Jesus, através da qual nos são dados poder e santidade.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7417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7 - Quando é o dia da salvação?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2Coríntios 6:2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Eis, agora, o ___________________  da __________________.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3778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11983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anseio de todo ser humano é a vida plena, que não se acaba. Temos um Deus amoroso que se interessa por nós. Estabeleceu um plano de salvação que nos envolve.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78796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graça de Jesus Cristo é suficiente para nos salvar. Voltemos para Cristo antes que Ele volte para nós. Apeguemo-nos a Sua palavra para nos guiar (51119:105), e Sua lei para nos proteger (SI 119:11).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57357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 de Fé: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Creio que Jesus é o Cordeiro de Deus que tira os meus pecados.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Aceito o sacrifício de Jesus realizado na cruz do Calvário.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 ) Decido hoje guardar os mandamentos como uma resposta ao amor de Jesus.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093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planeja a redenção: quer reaver aqueles que criou. Para isso, o Salvador morre e ressuscita para cumprir com as exigências da lei; retorna ao santuário celestial para interceder por eles e retornará em breve trazendo consigo a libertação final.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611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estudo de hoje nos ajuda a compreender melhor o plano da salvação.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5927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 Como Jesus é representado no Antigo Testamento?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Isaías 53:7; 4 a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________________________ foi levado ao ______________________ e não abriu a boca.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21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5782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apóstolo Pedro afirma que fomos: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364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B1A712-BB3B-4468-B4DA-F8CDB2FA547E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7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314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0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53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98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90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5131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06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833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19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926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444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0B9E4-3E81-4E41-8F96-CEA5041BD05D}" type="datetimeFigureOut">
              <a:rPr lang="pt-BR" smtClean="0"/>
              <a:t>31/07/2018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664B2-E9CA-43B1-95FF-E728C38EC7F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13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004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6518" y="1005070"/>
            <a:ext cx="114827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“Sabendo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não foi mediante coisas corruptíveis, como prata ou ouro, que fostes resgatados do vosso fútil procedimento que vossos pais vos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legaram,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mas pelo precioso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sangue... 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845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44091" y="827898"/>
            <a:ext cx="10363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...como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 cordeiro sem defeito e sem mácula, o sangue de Cristo, conhecido, com efeito, antes da fundação do mundo, porém manifestado no fim dos tempos, por amor de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vós”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1 Pedro 1:18-20.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959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20838" y="4451522"/>
            <a:ext cx="6077973" cy="923330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João Batista declarou:</a:t>
            </a:r>
            <a:endParaRPr lang="pt-BR" sz="54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8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14430" y="1249929"/>
            <a:ext cx="103638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“No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dia seguinte, viu João a Jesus, que vinha para ele, e disse: Eis o Cordeiro de Deus, que tira o pecado do mundo!”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João </a:t>
            </a:r>
            <a:r>
              <a:rPr lang="pt-BR" sz="4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S PGothic" panose="020B0600070205080204" pitchFamily="34" charset="-128"/>
                <a:ea typeface="MS PGothic" panose="020B0600070205080204" pitchFamily="34" charset="-128"/>
                <a:cs typeface="Arial" panose="020B0604020202020204" pitchFamily="34" charset="0"/>
              </a:rPr>
              <a:t>1:29.</a:t>
            </a:r>
            <a:endParaRPr lang="pt-BR" sz="4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S PGothic" panose="020B0600070205080204" pitchFamily="34" charset="-128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679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2138" y="5292265"/>
            <a:ext cx="7684477" cy="1138773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2.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Pode o homem salvar-se a si mesmo? </a:t>
            </a:r>
          </a:p>
          <a:p>
            <a:endParaRPr lang="pt-BR" sz="2000" spc="300" dirty="0">
              <a:solidFill>
                <a:srgbClr val="FFC000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04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27700" y="2249267"/>
            <a:ext cx="10711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“Porque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pela graça sois salvos, mediante a fé; e isto não vem de vós; é dom de Deus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;”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Efésio 2:8.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27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82614" y="1809848"/>
            <a:ext cx="8800935" cy="1754326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plano da salvação já estava preparado </a:t>
            </a:r>
            <a:endParaRPr lang="pt-BR" sz="54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antes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da queda.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72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20703" y="1164524"/>
            <a:ext cx="4444595" cy="4524315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Muitos imaginam que podem alcançar a salvação através de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obras, mas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ela é um presente de Deus, recebido através da fé. </a:t>
            </a:r>
          </a:p>
        </p:txBody>
      </p:sp>
    </p:spTree>
    <p:extLst>
      <p:ext uri="{BB962C8B-B14F-4D97-AF65-F5344CB8AC3E}">
        <p14:creationId xmlns:p14="http://schemas.microsoft.com/office/powerpoint/2010/main" val="34560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63635" y="4820134"/>
            <a:ext cx="9857407" cy="156966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3.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Deus escolhe alguns para a salvação e outros para a perdição? </a:t>
            </a:r>
          </a:p>
        </p:txBody>
      </p:sp>
    </p:spTree>
    <p:extLst>
      <p:ext uri="{BB962C8B-B14F-4D97-AF65-F5344CB8AC3E}">
        <p14:creationId xmlns:p14="http://schemas.microsoft.com/office/powerpoint/2010/main" val="27071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3336" y="521994"/>
            <a:ext cx="11424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“Assim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como nos escolheu, nele, antes da fundação do mundo, para sermos santos e irrepreensíveis perante ele; e em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amor nos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predestinou para ele, para a adoção de filhos, por meio de Jesus Cristo, segundo o beneplácito </a:t>
            </a:r>
            <a:endParaRPr lang="pt-BR" sz="4800" spc="300" dirty="0" smtClean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sua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vontade...”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Efésio 1:4 e 5.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88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29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0803" y="686753"/>
            <a:ext cx="8851365" cy="1569660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 ACORDO COM A BÍBLIA</a:t>
            </a: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todos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nós fomos predestinados à salvação.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3336" y="1050862"/>
            <a:ext cx="11424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“Porquanto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aos que de antemão conheceu, também os predestinou para serem conformes à imagem de seu Filho, a fim de que ele seja o primogênito entre muitos irmãos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Romanos 8:29.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2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05705" y="1260079"/>
            <a:ext cx="10276451" cy="1754326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4</a:t>
            </a:r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. </a:t>
            </a:r>
            <a:r>
              <a:rPr lang="pt-BR" sz="54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que devo fazer para experimentar a salvação? </a:t>
            </a:r>
          </a:p>
        </p:txBody>
      </p:sp>
    </p:spTree>
    <p:extLst>
      <p:ext uri="{BB962C8B-B14F-4D97-AF65-F5344CB8AC3E}">
        <p14:creationId xmlns:p14="http://schemas.microsoft.com/office/powerpoint/2010/main" val="295436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29475" y="2072429"/>
            <a:ext cx="100832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“Responderam-lhe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Crê no Senhor Jesus e serás </a:t>
            </a:r>
            <a:endParaRPr lang="pt-BR" sz="4800" spc="300" dirty="0" smtClean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salvo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tu e tua casa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Atos 16:31.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74985" y="343356"/>
            <a:ext cx="9636368" cy="6093976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PASSOS PARA A SALVAÇÃO: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Aceitação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 Cristo como Salvador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(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At 4:12); </a:t>
            </a:r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Arrependimento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e conversão (At 3:19); </a:t>
            </a:r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Confissão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dos pecados a Cristo (110 1:9); </a:t>
            </a:r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Obediência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aos dez mandamentos (Jó 14:15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Ser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batizado (Jó 3:5);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Buscar continuamente o crescimento espiritual (</a:t>
            </a:r>
            <a:r>
              <a:rPr lang="pt-BR" sz="4800" b="1" spc="300" dirty="0" err="1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Mt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 24:13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)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6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78764" y="4377864"/>
            <a:ext cx="10768821" cy="2308324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chemeClr val="accent4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5</a:t>
            </a:r>
            <a:r>
              <a:rPr lang="pt-BR" sz="4800" spc="300" dirty="0" smtClean="0">
                <a:solidFill>
                  <a:schemeClr val="accent4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.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Se somos salvos pela fé, qual é a função da lei no plano da salvação? </a:t>
            </a:r>
          </a:p>
          <a:p>
            <a:pPr algn="ctr"/>
            <a:endParaRPr lang="pt-BR" sz="4800" spc="300" dirty="0">
              <a:solidFill>
                <a:schemeClr val="accent4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19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48055" y="1349800"/>
            <a:ext cx="11129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“Visto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ninguém será justificado diante dele por obras da lei, em razão de que pela lei vem o pleno conhecimento do pecado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Romanos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3:20.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2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0968" y="2473417"/>
            <a:ext cx="10990385" cy="3046988"/>
          </a:xfrm>
          <a:prstGeom prst="rect">
            <a:avLst/>
          </a:prstGeom>
          <a:solidFill>
            <a:schemeClr val="tx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lei revela o pecado, mas não tem poder de salvar do pecado, assim como o espelho mostra a sujeira, mas não tem poder de limpeza. </a:t>
            </a:r>
            <a:endParaRPr lang="pt-BR" sz="4800" b="1" spc="300" dirty="0" smtClean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ÚNICO QUE PODE SALVAR DO PECADO É CRISTO. 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3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2337096" y="2301367"/>
            <a:ext cx="8248844" cy="1754326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Lei de Deus e suas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demais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doutrinas servem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para nos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proteger </a:t>
            </a:r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do mal. </a:t>
            </a:r>
          </a:p>
        </p:txBody>
      </p:sp>
    </p:spTree>
    <p:extLst>
      <p:ext uri="{BB962C8B-B14F-4D97-AF65-F5344CB8AC3E}">
        <p14:creationId xmlns:p14="http://schemas.microsoft.com/office/powerpoint/2010/main" val="374270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48055" y="1349800"/>
            <a:ext cx="11129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“Visto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que ninguém será justificado diante dele por obras da lei, em razão de que pela lei vem o pleno conhecimento do pecado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Romanos </a:t>
            </a:r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3:20.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4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07698" y="3805630"/>
            <a:ext cx="9737508" cy="156966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Um dos piores sentimentos que podemos sentir é o de que estamos perdidos, sem saber o que fazer. </a:t>
            </a:r>
          </a:p>
        </p:txBody>
      </p:sp>
    </p:spTree>
    <p:extLst>
      <p:ext uri="{BB962C8B-B14F-4D97-AF65-F5344CB8AC3E}">
        <p14:creationId xmlns:p14="http://schemas.microsoft.com/office/powerpoint/2010/main" val="41214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1074" y="5050725"/>
            <a:ext cx="10345794" cy="156966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6</a:t>
            </a:r>
            <a:r>
              <a:rPr lang="pt-BR" sz="48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. </a:t>
            </a:r>
            <a:r>
              <a:rPr lang="pt-BR" sz="48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que Deus espera daqueles que aceitam o plano de salvação</a:t>
            </a:r>
            <a:r>
              <a:rPr lang="pt-BR" sz="48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?</a:t>
            </a:r>
            <a:endParaRPr lang="pt-BR" sz="4800" spc="300" dirty="0">
              <a:solidFill>
                <a:schemeClr val="bg1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9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788733" y="2316954"/>
            <a:ext cx="111294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“Se </a:t>
            </a:r>
            <a:r>
              <a:rPr lang="pt-BR" sz="48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 amais, guardareis os meus mandamentos</a:t>
            </a:r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.”</a:t>
            </a:r>
          </a:p>
          <a:p>
            <a:pPr algn="ctr"/>
            <a:endParaRPr lang="pt-BR" sz="48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João 14:15.</a:t>
            </a:r>
            <a:endParaRPr lang="pt-BR" sz="48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8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89794" y="977538"/>
            <a:ext cx="1128767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“Nisto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conhecemos que amamos os filhos de Deus: quando amamos a Deus e praticamos os seus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mandamentos. Porque </a:t>
            </a:r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este é o amor de Deus: que guardemos os seus mandamentos; ora, os seus mandamentos não são 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penosos.”</a:t>
            </a:r>
            <a:endParaRPr lang="pt-BR" sz="4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1João 5:2 e 3 </a:t>
            </a:r>
          </a:p>
        </p:txBody>
      </p:sp>
    </p:spTree>
    <p:extLst>
      <p:ext uri="{BB962C8B-B14F-4D97-AF65-F5344CB8AC3E}">
        <p14:creationId xmlns:p14="http://schemas.microsoft.com/office/powerpoint/2010/main" val="342878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0298" y="697702"/>
            <a:ext cx="5767753" cy="5262979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Jesus afirmou que "sem mim nada podeis fazer" (</a:t>
            </a:r>
            <a:r>
              <a:rPr lang="pt-BR" sz="4800" b="1" spc="300" dirty="0" err="1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Jo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 15:5), e isto inclui a obediência. Por isso é necessária a comunhão diária com Jesus, através da qual nos são dados poder e santidade. </a:t>
            </a:r>
          </a:p>
        </p:txBody>
      </p:sp>
    </p:spTree>
    <p:extLst>
      <p:ext uri="{BB962C8B-B14F-4D97-AF65-F5344CB8AC3E}">
        <p14:creationId xmlns:p14="http://schemas.microsoft.com/office/powerpoint/2010/main" val="35428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50165" y="2524180"/>
            <a:ext cx="7221373" cy="92333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7</a:t>
            </a:r>
            <a:r>
              <a:rPr lang="pt-BR" sz="5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. </a:t>
            </a:r>
            <a:r>
              <a:rPr lang="pt-BR" sz="5400" spc="300" dirty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Quando é o dia da salvação? </a:t>
            </a:r>
          </a:p>
        </p:txBody>
      </p:sp>
    </p:spTree>
    <p:extLst>
      <p:ext uri="{BB962C8B-B14F-4D97-AF65-F5344CB8AC3E}">
        <p14:creationId xmlns:p14="http://schemas.microsoft.com/office/powerpoint/2010/main" val="179723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89794" y="1434738"/>
            <a:ext cx="112876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“(porque ele diz: Eu te ouvi no tempo da oportunidade e te socorri no dia da salvação; eis, agora, o tempo sobremodo oportuno, eis, agora, o dia da salvação</a:t>
            </a:r>
            <a:r>
              <a:rPr lang="pt-BR" sz="44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).”</a:t>
            </a:r>
            <a:endParaRPr lang="pt-BR" sz="44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888224" y="5656374"/>
            <a:ext cx="3889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2Coríntios 6:2 </a:t>
            </a:r>
          </a:p>
        </p:txBody>
      </p:sp>
    </p:spTree>
    <p:extLst>
      <p:ext uri="{BB962C8B-B14F-4D97-AF65-F5344CB8AC3E}">
        <p14:creationId xmlns:p14="http://schemas.microsoft.com/office/powerpoint/2010/main" val="375315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12278" y="1249791"/>
            <a:ext cx="5146652" cy="4524315"/>
          </a:xfrm>
          <a:prstGeom prst="rect">
            <a:avLst/>
          </a:prstGeom>
          <a:solidFill>
            <a:schemeClr val="tx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O anseio de todo ser humano é a vida plena,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Temos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um Deus amoroso que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estabeleceu um </a:t>
            </a:r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plano de salvação que nos envolve. </a:t>
            </a:r>
            <a:r>
              <a:rPr lang="pt-BR" sz="48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 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17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141009" y="4016550"/>
            <a:ext cx="10075652" cy="1754326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A graça de Jesus Cristo é suficiente para nos </a:t>
            </a:r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salvar! 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55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500866" y="2411946"/>
            <a:ext cx="5065776" cy="1323439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80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MINHA DECISÃO:</a:t>
            </a:r>
            <a:endParaRPr lang="pt-BR" sz="80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7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87862" y="4695094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PRÓXIMO TEMA: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70959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85535" y="4029889"/>
            <a:ext cx="11517922" cy="2308324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Chegou um ponto em que se tornou impossível ao ser humano, por si mesmo, andar em harmonia com Seu Santo, Puro e Perfeito Criador. </a:t>
            </a:r>
          </a:p>
        </p:txBody>
      </p:sp>
    </p:spTree>
    <p:extLst>
      <p:ext uri="{BB962C8B-B14F-4D97-AF65-F5344CB8AC3E}">
        <p14:creationId xmlns:p14="http://schemas.microsoft.com/office/powerpoint/2010/main" val="302785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934308" y="3787379"/>
            <a:ext cx="8141678" cy="2400657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DEUS PLANEJA A REDENÇÃO: </a:t>
            </a:r>
          </a:p>
          <a:p>
            <a:pPr algn="ctr"/>
            <a:r>
              <a:rPr lang="pt-BR" sz="4800" b="1" spc="300" dirty="0">
                <a:ln w="31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Salvador morre e ressuscita para cumprir com as exigências da lei</a:t>
            </a:r>
            <a:endParaRPr lang="pt-BR" sz="4800" b="1" spc="300" dirty="0">
              <a:ln w="31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02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08430" y="1606463"/>
            <a:ext cx="5134708" cy="923330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PLANO DA SALVAÇÃO </a:t>
            </a:r>
            <a:endParaRPr lang="pt-BR" sz="54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69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47315" y="4776008"/>
            <a:ext cx="7658332" cy="144655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400" spc="300" dirty="0" smtClean="0">
                <a:solidFill>
                  <a:srgbClr val="FFC000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1. </a:t>
            </a:r>
            <a:r>
              <a:rPr lang="pt-BR" sz="4400" spc="300" dirty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Como Jesus é representado no Antigo Testamento</a:t>
            </a:r>
            <a:r>
              <a:rPr lang="pt-BR" sz="4400" spc="300" dirty="0" smtClean="0">
                <a:solidFill>
                  <a:schemeClr val="bg1"/>
                </a:solidFill>
                <a:latin typeface="Steelfish Rg" panose="020B0608020202040504" pitchFamily="34" charset="0"/>
                <a:cs typeface="Arial" panose="020B0604020202020204" pitchFamily="34" charset="0"/>
              </a:rPr>
              <a:t>?</a:t>
            </a:r>
            <a:endParaRPr lang="pt-BR" spc="300" dirty="0">
              <a:solidFill>
                <a:schemeClr val="bg1"/>
              </a:solidFill>
              <a:latin typeface="Steelfish Rg" panose="020B06080202020405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38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9750" y="1936060"/>
            <a:ext cx="93357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spc="300" dirty="0" smtClean="0">
                <a:solidFill>
                  <a:srgbClr val="FFC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“Como cordeiro foi levado ao matadouro, e não abriu a boca.”</a:t>
            </a:r>
            <a:endParaRPr lang="pt-BR" sz="2000" spc="300" dirty="0">
              <a:solidFill>
                <a:srgbClr val="FFC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149008" y="5673959"/>
            <a:ext cx="38892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spc="3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Steelfish Rg" panose="020B06080202020405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Isaías 53:7,4 e 6.</a:t>
            </a:r>
            <a:endParaRPr lang="pt-BR" sz="4400" b="1" spc="3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Steelfish Rg" panose="020B06080202020405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629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97413" y="2704342"/>
            <a:ext cx="5134708" cy="923330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spc="300" dirty="0" smtClean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elfish Rg" panose="020B0608020202040504" pitchFamily="34" charset="0"/>
                <a:cs typeface="Arial" panose="020B0604020202020204" pitchFamily="34" charset="0"/>
              </a:rPr>
              <a:t>O apóstolo Pedro afirma:</a:t>
            </a:r>
            <a:endParaRPr lang="pt-BR" sz="5400" b="1" spc="3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elfish Rg" panose="020B06080202020405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582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1699</Words>
  <Application>Microsoft Office PowerPoint</Application>
  <PresentationFormat>Widescreen</PresentationFormat>
  <Paragraphs>144</Paragraphs>
  <Slides>39</Slides>
  <Notes>37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5" baseType="lpstr">
      <vt:lpstr>MS PGothic</vt:lpstr>
      <vt:lpstr>Arial</vt:lpstr>
      <vt:lpstr>Calibri</vt:lpstr>
      <vt:lpstr>Calibri Light</vt:lpstr>
      <vt:lpstr>Steelfish Rg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39</cp:revision>
  <dcterms:created xsi:type="dcterms:W3CDTF">2018-07-25T15:06:39Z</dcterms:created>
  <dcterms:modified xsi:type="dcterms:W3CDTF">2018-07-31T20:44:52Z</dcterms:modified>
</cp:coreProperties>
</file>