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87" r:id="rId10"/>
    <p:sldId id="263" r:id="rId11"/>
    <p:sldId id="264" r:id="rId12"/>
    <p:sldId id="265" r:id="rId13"/>
    <p:sldId id="288" r:id="rId14"/>
    <p:sldId id="266" r:id="rId15"/>
    <p:sldId id="267" r:id="rId16"/>
    <p:sldId id="268" r:id="rId17"/>
    <p:sldId id="289" r:id="rId18"/>
    <p:sldId id="269" r:id="rId19"/>
    <p:sldId id="290" r:id="rId20"/>
    <p:sldId id="270" r:id="rId21"/>
    <p:sldId id="271" r:id="rId22"/>
    <p:sldId id="272" r:id="rId23"/>
    <p:sldId id="291" r:id="rId24"/>
    <p:sldId id="273" r:id="rId25"/>
    <p:sldId id="292" r:id="rId26"/>
    <p:sldId id="274" r:id="rId27"/>
    <p:sldId id="275" r:id="rId28"/>
    <p:sldId id="293" r:id="rId29"/>
    <p:sldId id="276" r:id="rId30"/>
    <p:sldId id="277" r:id="rId31"/>
    <p:sldId id="278" r:id="rId32"/>
    <p:sldId id="294" r:id="rId33"/>
    <p:sldId id="295" r:id="rId34"/>
    <p:sldId id="279" r:id="rId35"/>
    <p:sldId id="280" r:id="rId36"/>
    <p:sldId id="296" r:id="rId37"/>
    <p:sldId id="297" r:id="rId38"/>
    <p:sldId id="281" r:id="rId39"/>
    <p:sldId id="298" r:id="rId40"/>
    <p:sldId id="282" r:id="rId41"/>
    <p:sldId id="283" r:id="rId42"/>
    <p:sldId id="284" r:id="rId43"/>
    <p:sldId id="285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6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5583" autoAdjust="0"/>
  </p:normalViewPr>
  <p:slideViewPr>
    <p:cSldViewPr snapToGrid="0">
      <p:cViewPr varScale="1">
        <p:scale>
          <a:sx n="52" d="100"/>
          <a:sy n="52" d="100"/>
        </p:scale>
        <p:origin x="13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Vivemos em um mundo de densas trevas espirituais e Morais, no qual proliferam a frustração, a tristeza e o sofrimento.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98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Sendo assim, entendemos que a bíblia é a infalível palavra de Deus na falível palavra do homem. A Bíblia não contém a palavra de Deus, ela é a palavra 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015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Que porções da bíblia Jesus e o apóstolo Paulo consideram inspiradas? </a:t>
            </a:r>
          </a:p>
          <a:p>
            <a:r>
              <a:rPr lang="pt-BR" dirty="0" smtClean="0"/>
              <a:t>Lucas 24:27, 4:45; </a:t>
            </a:r>
          </a:p>
          <a:p>
            <a:r>
              <a:rPr lang="pt-BR" dirty="0" smtClean="0"/>
              <a:t>2 Timóteo 3:16 e 17. </a:t>
            </a:r>
          </a:p>
          <a:p>
            <a:r>
              <a:rPr lang="pt-BR" dirty="0" smtClean="0"/>
              <a:t>R: Antigo testamento a Bíblia toda 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0617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Isaías 28: 10 apresenta a maneira correta de se entender a Bíblia: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838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é sua própria intérprete. </a:t>
            </a:r>
          </a:p>
          <a:p>
            <a:r>
              <a:rPr lang="pt-BR" dirty="0" smtClean="0"/>
              <a:t>Devemos escolher um tema e buscar passagens que tratam do mesmo assunto.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1769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Jesus esteve na terra usava somente o antigo testamento, o primeiro livro do Novo Testamento a ser escrito o evangelho de Marcos, conta do ano 44 </a:t>
            </a:r>
            <a:r>
              <a:rPr lang="pt-BR" dirty="0" err="1" smtClean="0"/>
              <a:t>d.c</a:t>
            </a:r>
            <a:r>
              <a:rPr lang="pt-BR" dirty="0" smtClean="0"/>
              <a:t>, 13 anos após a ressurreição de Cristo.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655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Porque muitas pessoas vivem no erro? </a:t>
            </a:r>
          </a:p>
          <a:p>
            <a:r>
              <a:rPr lang="pt-BR" dirty="0" smtClean="0"/>
              <a:t>Mateus 22:29; </a:t>
            </a:r>
            <a:r>
              <a:rPr lang="pt-BR" dirty="0" err="1" smtClean="0"/>
              <a:t>joão</a:t>
            </a:r>
            <a:r>
              <a:rPr lang="pt-BR" dirty="0" smtClean="0"/>
              <a:t> 8:32 </a:t>
            </a:r>
          </a:p>
          <a:p>
            <a:r>
              <a:rPr lang="pt-BR" dirty="0" smtClean="0"/>
              <a:t>R: Não conhecem as </a:t>
            </a:r>
            <a:r>
              <a:rPr lang="pt-BR" b="1" dirty="0" smtClean="0"/>
              <a:t>ESCRITURAS </a:t>
            </a:r>
            <a:r>
              <a:rPr lang="pt-BR" dirty="0" smtClean="0"/>
              <a:t>nem o </a:t>
            </a:r>
            <a:r>
              <a:rPr lang="pt-BR" b="1" dirty="0" smtClean="0"/>
              <a:t>PODER </a:t>
            </a:r>
            <a:r>
              <a:rPr lang="pt-BR" dirty="0" smtClean="0"/>
              <a:t>de Deus.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784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Não é suficiente ler a Bíblia é necessário conhecê-la através de estudo diligente disposição para seguir seus ensinos.</a:t>
            </a:r>
          </a:p>
          <a:p>
            <a:r>
              <a:rPr lang="pt-BR" dirty="0" smtClean="0"/>
              <a:t>João 8:32</a:t>
            </a:r>
          </a:p>
          <a:p>
            <a:r>
              <a:rPr lang="pt-BR" dirty="0" smtClean="0"/>
              <a:t> "Conhecereis a verdade e a verdade vos libertará"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557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verdade não está apenas em um verso da Bíblia, mas no conjunto de seus ensinos o Cristão sincero busca compreender e viver de toda palavra de Deus. </a:t>
            </a:r>
          </a:p>
          <a:p>
            <a:r>
              <a:rPr lang="pt-BR" dirty="0" smtClean="0"/>
              <a:t>Mateus 4:4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18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Qual é a situação de muitas pessoas que estudam a Bíblia? </a:t>
            </a:r>
          </a:p>
          <a:p>
            <a:r>
              <a:rPr lang="pt-BR" dirty="0" smtClean="0"/>
              <a:t>Atos 8:26,31 </a:t>
            </a:r>
          </a:p>
          <a:p>
            <a:r>
              <a:rPr lang="pt-BR" dirty="0" smtClean="0"/>
              <a:t>R: Estudam e não </a:t>
            </a:r>
            <a:r>
              <a:rPr lang="pt-BR" b="1" dirty="0" smtClean="0"/>
              <a:t>ENTENDEM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459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Estude a Bíblia com coração aberto. </a:t>
            </a:r>
          </a:p>
          <a:p>
            <a:r>
              <a:rPr lang="pt-BR" dirty="0" smtClean="0"/>
              <a:t>Ouça Deus falando com você através de sua palavra. Ao Lê-la, deixe que a bíblia fale por si mesma. Pergunte: O que o escritor bíblico queria dizer?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401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Muitas pessoas vivem frustradas, decepcionadas e sem Esperança por não encontrarem qualquer propósito para sua existência.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5335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Ao meditar sobre o que o texto significa, você poderá aplicá-lo de maneira inteligente a sua vida. Se uma pessoa deseja conhecer a verdade bíblica sobre determinado assunto, ela precisa estar desejoso de pedir o que as escrituras ensinam (João 7:17), é bom porque as pessoas ensinam a parte da Bíblia.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02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Porque muitos examinam a Bíblia, mas não entendem? </a:t>
            </a:r>
          </a:p>
          <a:p>
            <a:r>
              <a:rPr lang="pt-BR" dirty="0" smtClean="0"/>
              <a:t>2 Pedro 3:16 </a:t>
            </a:r>
          </a:p>
          <a:p>
            <a:r>
              <a:rPr lang="pt-BR" dirty="0" smtClean="0"/>
              <a:t>R: Porque na Bíblia há coisas difíceis de </a:t>
            </a:r>
            <a:r>
              <a:rPr lang="pt-BR" b="1" dirty="0" smtClean="0"/>
              <a:t>ENTENDER</a:t>
            </a:r>
            <a:r>
              <a:rPr lang="pt-BR" dirty="0" smtClean="0"/>
              <a:t> e muitos </a:t>
            </a:r>
            <a:r>
              <a:rPr lang="pt-BR" b="1" dirty="0" smtClean="0"/>
              <a:t>DETURPAM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83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razão da existência de muitas religiões, embora todos utilizem a mesma Bíblia, está na utilização de conceito meramente humano para interpretá-la. A Bíblia é o livro mais traduzido e vendido, porém o menos compreendido pelas pessoas.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032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Está alguém autorizado a alterar a Bíblia? </a:t>
            </a:r>
          </a:p>
          <a:p>
            <a:r>
              <a:rPr lang="pt-BR" dirty="0" smtClean="0"/>
              <a:t>Apocalipse 22:18,19 </a:t>
            </a:r>
          </a:p>
          <a:p>
            <a:r>
              <a:rPr lang="pt-BR" dirty="0" smtClean="0"/>
              <a:t>R: Não podemos </a:t>
            </a:r>
            <a:r>
              <a:rPr lang="pt-BR" b="1" dirty="0" smtClean="0"/>
              <a:t>TIRAR</a:t>
            </a:r>
            <a:r>
              <a:rPr lang="pt-BR" dirty="0" smtClean="0"/>
              <a:t> e nem </a:t>
            </a:r>
            <a:r>
              <a:rPr lang="pt-BR" b="1" dirty="0" smtClean="0"/>
              <a:t>ACRESCENTAR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289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8. O que Deus espera de nós quando estudamos a sua palavra? </a:t>
            </a:r>
          </a:p>
          <a:p>
            <a:r>
              <a:rPr lang="pt-BR" dirty="0" smtClean="0"/>
              <a:t>Tiago 1:22, Mateus 7:21-23 </a:t>
            </a:r>
          </a:p>
          <a:p>
            <a:r>
              <a:rPr lang="pt-BR" dirty="0" smtClean="0"/>
              <a:t>R: Tornai-vos</a:t>
            </a:r>
            <a:r>
              <a:rPr lang="pt-BR" b="1" dirty="0" smtClean="0"/>
              <a:t> PRATICANTES </a:t>
            </a:r>
            <a:r>
              <a:rPr lang="pt-BR" dirty="0" smtClean="0"/>
              <a:t>da palavra de Deus não</a:t>
            </a:r>
            <a:r>
              <a:rPr lang="pt-BR" b="1" dirty="0" smtClean="0"/>
              <a:t> SOMENTE </a:t>
            </a:r>
            <a:r>
              <a:rPr lang="pt-BR" dirty="0" smtClean="0"/>
              <a:t>ouvintes, enganando-vos a vós mesmo.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628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Tornar-se praticante da Palavra de Deus e fazer a sua vontade é um convite a eternidade:</a:t>
            </a:r>
          </a:p>
          <a:p>
            <a:r>
              <a:rPr lang="pt-BR" dirty="0" smtClean="0"/>
              <a:t>1joão</a:t>
            </a:r>
            <a:r>
              <a:rPr lang="pt-BR" baseline="0" dirty="0" smtClean="0"/>
              <a:t> 2:17.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59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veracidade da Bíblia</a:t>
            </a:r>
            <a:r>
              <a:rPr lang="pt-BR" baseline="0" dirty="0" smtClean="0"/>
              <a:t> é confirmada pela história, arqueologia, profecias e vidas que foram transformadas após estudo, compreensão e prática.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352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Compromisso de Fé:</a:t>
            </a:r>
          </a:p>
          <a:p>
            <a:r>
              <a:rPr lang="pt-BR" dirty="0" smtClean="0"/>
              <a:t>Desejo conhecer mais a respeito do plano de Deus</a:t>
            </a:r>
            <a:r>
              <a:rPr lang="pt-BR" baseline="0" dirty="0" smtClean="0"/>
              <a:t> para minha.</a:t>
            </a:r>
          </a:p>
          <a:p>
            <a:r>
              <a:rPr lang="pt-BR" baseline="0" dirty="0" smtClean="0"/>
              <a:t>Quero dedicar diariamente, horas para o estudo da Bíblia.</a:t>
            </a:r>
          </a:p>
          <a:p>
            <a:r>
              <a:rPr lang="pt-BR" baseline="0" dirty="0" smtClean="0"/>
              <a:t>Creio na inspiração de toda a Bíblia e a aceito como regra de fé e prática.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124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Grande Problema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2366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contém uma palavra de paz para todo tipo de prova uma palavra de conforto para o dia de calamidade, uma palavra de luz para hora de trevas.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72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Vejamos mais sobre o livro de Deus que tem o poder de transformar vidas!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40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dirty="0" smtClean="0"/>
              <a:t>Que promessas tem Deus para aqueles que estudam sua palavra?</a:t>
            </a:r>
          </a:p>
          <a:p>
            <a:pPr marL="0" indent="0">
              <a:buNone/>
            </a:pPr>
            <a:r>
              <a:rPr lang="pt-BR" dirty="0" smtClean="0"/>
              <a:t>João 5:39, 16:13</a:t>
            </a:r>
            <a:br>
              <a:rPr lang="pt-BR" dirty="0" smtClean="0"/>
            </a:br>
            <a:r>
              <a:rPr lang="pt-BR" dirty="0" smtClean="0"/>
              <a:t>R: vida eterna, guiar em toda palavra</a:t>
            </a:r>
            <a:r>
              <a:rPr lang="pt-BR" baseline="0" dirty="0" smtClean="0"/>
              <a:t>, bênçãos.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575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revela suas verdades pouco a pouco, nossa capacidade de compreensão (revelação progressiva). Novas revelações para seus filhos sinceros.</a:t>
            </a:r>
          </a:p>
          <a:p>
            <a:r>
              <a:rPr lang="pt-BR" dirty="0" smtClean="0"/>
              <a:t>Por quase 1600 anos (de Adão até o diluvio) não existia a Palavra de Deus escrita.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754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 revelações eram transmitidas oralmente. </a:t>
            </a:r>
          </a:p>
          <a:p>
            <a:r>
              <a:rPr lang="pt-BR" dirty="0" smtClean="0"/>
              <a:t>Com o passar do tempo surgiu a escrita das palavras do Senhor passaram a serem registradas nos profetas. </a:t>
            </a:r>
          </a:p>
          <a:p>
            <a:r>
              <a:rPr lang="pt-BR" dirty="0" smtClean="0"/>
              <a:t>Assim surgiu a Bíblia Sagrada, para preservar perpetuamente a vontade de Deus para o seu povo.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9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Quem guiou os profetas ao escreverem a Bíblia? </a:t>
            </a:r>
          </a:p>
          <a:p>
            <a:r>
              <a:rPr lang="pt-BR" dirty="0" smtClean="0"/>
              <a:t>2Pedro 1:21</a:t>
            </a:r>
          </a:p>
          <a:p>
            <a:r>
              <a:rPr lang="pt-BR" dirty="0" smtClean="0"/>
              <a:t>R: Homens Santos de Deus falaram </a:t>
            </a:r>
            <a:r>
              <a:rPr lang="pt-BR" b="1" dirty="0" smtClean="0"/>
              <a:t>MOVIDOS</a:t>
            </a:r>
            <a:r>
              <a:rPr lang="pt-BR" dirty="0" smtClean="0"/>
              <a:t> pelo </a:t>
            </a:r>
            <a:r>
              <a:rPr lang="pt-BR" b="1" dirty="0" smtClean="0"/>
              <a:t>ESPÍRITO SANTO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294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inspirou a mente do profeta, e não as suas palavras. </a:t>
            </a:r>
          </a:p>
          <a:p>
            <a:r>
              <a:rPr lang="pt-BR" dirty="0" smtClean="0"/>
              <a:t>A mensagem era recebida através de sonhos e visões e depois expressa pelo profeta com suas próprias palavras. Conteúdo é de Deus as palavras variam de acordo com o contexto da cultura do escritor bíblico.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13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7008" y="4078224"/>
            <a:ext cx="9802368" cy="2585323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Deus revela suas verdades pouco a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pouco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, de Adão até o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diluvio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não existia a Palavra de Deus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escrita.</a:t>
            </a:r>
            <a:endParaRPr lang="pt-BR" sz="2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63056" y="1243584"/>
            <a:ext cx="5852160" cy="341632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Bíblia Sagrada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, surgiu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para preservar perpetuamente a vontade de Deus para o seu povo.</a:t>
            </a:r>
          </a:p>
        </p:txBody>
      </p:sp>
    </p:spTree>
    <p:extLst>
      <p:ext uri="{BB962C8B-B14F-4D97-AF65-F5344CB8AC3E}">
        <p14:creationId xmlns:p14="http://schemas.microsoft.com/office/powerpoint/2010/main" val="2116165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5920" y="4553712"/>
            <a:ext cx="8887968" cy="15696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2.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Quem guiou os profetas ao escreverem a Bíblia? </a:t>
            </a:r>
          </a:p>
        </p:txBody>
      </p:sp>
    </p:spTree>
    <p:extLst>
      <p:ext uri="{BB962C8B-B14F-4D97-AF65-F5344CB8AC3E}">
        <p14:creationId xmlns:p14="http://schemas.microsoft.com/office/powerpoint/2010/main" val="3275393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6656" y="1591056"/>
            <a:ext cx="10661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“porque nunca jamais qualquer profecia foi dada por vontade humana; entretanto, homens [santos] falaram da parte de Deus, movidos pelo Espírito Santo”.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88224" y="5656374"/>
            <a:ext cx="388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 Pedro </a:t>
            </a:r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1:21</a:t>
            </a:r>
          </a:p>
        </p:txBody>
      </p:sp>
    </p:spTree>
    <p:extLst>
      <p:ext uri="{BB962C8B-B14F-4D97-AF65-F5344CB8AC3E}">
        <p14:creationId xmlns:p14="http://schemas.microsoft.com/office/powerpoint/2010/main" val="19533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25312" y="1188720"/>
            <a:ext cx="5852160" cy="286232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Deus inspirou a mente do profeta, e não as suas palavras. </a:t>
            </a:r>
          </a:p>
        </p:txBody>
      </p:sp>
    </p:spTree>
    <p:extLst>
      <p:ext uri="{BB962C8B-B14F-4D97-AF65-F5344CB8AC3E}">
        <p14:creationId xmlns:p14="http://schemas.microsoft.com/office/powerpoint/2010/main" val="3110282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4048" y="950976"/>
            <a:ext cx="5852160" cy="286232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bíblia é a infalível palavra de Deus na falível palavra do homem. </a:t>
            </a:r>
          </a:p>
        </p:txBody>
      </p:sp>
    </p:spTree>
    <p:extLst>
      <p:ext uri="{BB962C8B-B14F-4D97-AF65-F5344CB8AC3E}">
        <p14:creationId xmlns:p14="http://schemas.microsoft.com/office/powerpoint/2010/main" val="118690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25296" y="566928"/>
            <a:ext cx="8887968" cy="15696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3.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Que porções da bíblia Jesus e o apóstolo Paulo consideram inspiradas? </a:t>
            </a:r>
          </a:p>
        </p:txBody>
      </p:sp>
    </p:spTree>
    <p:extLst>
      <p:ext uri="{BB962C8B-B14F-4D97-AF65-F5344CB8AC3E}">
        <p14:creationId xmlns:p14="http://schemas.microsoft.com/office/powerpoint/2010/main" val="91799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4672" y="640080"/>
            <a:ext cx="101864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“Toda a Escritura é inspirada por Deus e útil para o ensino, para a repreensão, para a correção, para a educação na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justiça, a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fim de que o homem de Deus seja perfeito e perfeitamente habilitado para toda boa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obra”.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06640" y="5473494"/>
            <a:ext cx="462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2Timóteo </a:t>
            </a:r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3:16 e 17</a:t>
            </a:r>
          </a:p>
        </p:txBody>
      </p:sp>
    </p:spTree>
    <p:extLst>
      <p:ext uri="{BB962C8B-B14F-4D97-AF65-F5344CB8AC3E}">
        <p14:creationId xmlns:p14="http://schemas.microsoft.com/office/powerpoint/2010/main" val="11040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3600" y="621792"/>
            <a:ext cx="5852160" cy="286232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 acordo com Isaías qual a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maneira correta de se entender a </a:t>
            </a:r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Bíblia?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6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6032" y="1389888"/>
            <a:ext cx="1122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“Porque é preceito sobre preceito, preceito e mais preceito; regra sobre regra, regra e mais regra; um pouco aqui,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um</a:t>
            </a:r>
          </a:p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pouco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ali”.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06640" y="5473494"/>
            <a:ext cx="462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Isaías 28: 10 </a:t>
            </a:r>
          </a:p>
        </p:txBody>
      </p:sp>
    </p:spTree>
    <p:extLst>
      <p:ext uri="{BB962C8B-B14F-4D97-AF65-F5344CB8AC3E}">
        <p14:creationId xmlns:p14="http://schemas.microsoft.com/office/powerpoint/2010/main" val="25429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16752" y="2048256"/>
            <a:ext cx="5852160" cy="193899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Bíblia é sua própria intérprete. </a:t>
            </a:r>
          </a:p>
        </p:txBody>
      </p:sp>
    </p:spTree>
    <p:extLst>
      <p:ext uri="{BB962C8B-B14F-4D97-AF65-F5344CB8AC3E}">
        <p14:creationId xmlns:p14="http://schemas.microsoft.com/office/powerpoint/2010/main" val="1570649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336" y="621792"/>
            <a:ext cx="5852160" cy="286232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Quando Jesus esteve na terra usava somente o antigo </a:t>
            </a:r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testamento.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9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7904" y="4736592"/>
            <a:ext cx="8887968" cy="92333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4. </a:t>
            </a:r>
            <a:r>
              <a:rPr lang="pt-BR" sz="5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Porque muitas pessoas vivem no erro? </a:t>
            </a:r>
          </a:p>
        </p:txBody>
      </p:sp>
    </p:spTree>
    <p:extLst>
      <p:ext uri="{BB962C8B-B14F-4D97-AF65-F5344CB8AC3E}">
        <p14:creationId xmlns:p14="http://schemas.microsoft.com/office/powerpoint/2010/main" val="3061076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1520" y="1353312"/>
            <a:ext cx="10552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“Respondeu-lhes Jesus: Errais, não conhecendo as Escrituras nem o poder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Deus”.</a:t>
            </a:r>
            <a:endParaRPr lang="pt-BR" sz="20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51776" y="5491782"/>
            <a:ext cx="462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Mateus 22:29</a:t>
            </a:r>
          </a:p>
        </p:txBody>
      </p:sp>
    </p:spTree>
    <p:extLst>
      <p:ext uri="{BB962C8B-B14F-4D97-AF65-F5344CB8AC3E}">
        <p14:creationId xmlns:p14="http://schemas.microsoft.com/office/powerpoint/2010/main" val="207626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71616" y="329184"/>
            <a:ext cx="5852160" cy="5632311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Não é suficiente ler a Bíblia é necessário conhecê-la através de estudo diligente disposição para seguir seus ensinos.</a:t>
            </a:r>
          </a:p>
        </p:txBody>
      </p:sp>
    </p:spTree>
    <p:extLst>
      <p:ext uri="{BB962C8B-B14F-4D97-AF65-F5344CB8AC3E}">
        <p14:creationId xmlns:p14="http://schemas.microsoft.com/office/powerpoint/2010/main" val="389454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2608" y="1810512"/>
            <a:ext cx="11228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 conhecereis a verdade, e a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verdade</a:t>
            </a:r>
          </a:p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vos </a:t>
            </a:r>
            <a:r>
              <a:rPr lang="pt-BR" sz="5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libertará”.</a:t>
            </a:r>
            <a:endParaRPr lang="pt-BR" sz="2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50608" y="5510070"/>
            <a:ext cx="462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0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</a:t>
            </a:r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8:32 </a:t>
            </a:r>
          </a:p>
        </p:txBody>
      </p:sp>
    </p:spTree>
    <p:extLst>
      <p:ext uri="{BB962C8B-B14F-4D97-AF65-F5344CB8AC3E}">
        <p14:creationId xmlns:p14="http://schemas.microsoft.com/office/powerpoint/2010/main" val="23979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6928" y="530352"/>
            <a:ext cx="10204704" cy="193899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Cristão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sincero busca compreender e </a:t>
            </a:r>
            <a:endParaRPr lang="pt-BR" sz="60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viver 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 toda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2640501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67712" y="4864608"/>
            <a:ext cx="8887968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5. </a:t>
            </a:r>
            <a:r>
              <a:rPr lang="pt-BR" sz="5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Qual é a situação de muitas pessoas que estudam a Bíblia? </a:t>
            </a:r>
          </a:p>
        </p:txBody>
      </p:sp>
    </p:spTree>
    <p:extLst>
      <p:ext uri="{BB962C8B-B14F-4D97-AF65-F5344CB8AC3E}">
        <p14:creationId xmlns:p14="http://schemas.microsoft.com/office/powerpoint/2010/main" val="96210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2336" y="804672"/>
            <a:ext cx="1122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“Correndo Filipe, ouviu-o ler o profeta Isaías e perguntou: Compreendes o que vens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lendo?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 respondeu: Como poderei entender, se alguém não me explicar? E convidou Filipe a subir e a sentar-se junto 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ele”.</a:t>
            </a:r>
            <a:endParaRPr lang="pt-BR" sz="20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88352" y="5491782"/>
            <a:ext cx="462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Atos 8:26,31 </a:t>
            </a:r>
          </a:p>
        </p:txBody>
      </p:sp>
    </p:spTree>
    <p:extLst>
      <p:ext uri="{BB962C8B-B14F-4D97-AF65-F5344CB8AC3E}">
        <p14:creationId xmlns:p14="http://schemas.microsoft.com/office/powerpoint/2010/main" val="12428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5488" y="877824"/>
            <a:ext cx="6656832" cy="378565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Estude a Bíblia com coração aberto. </a:t>
            </a:r>
          </a:p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Ouça Deus falando com você através de sua palavra. </a:t>
            </a:r>
          </a:p>
        </p:txBody>
      </p:sp>
    </p:spTree>
    <p:extLst>
      <p:ext uri="{BB962C8B-B14F-4D97-AF65-F5344CB8AC3E}">
        <p14:creationId xmlns:p14="http://schemas.microsoft.com/office/powerpoint/2010/main" val="31819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5216" y="786384"/>
            <a:ext cx="5724144" cy="3754874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Vivemos em um mundo de densas trevas espirituais e Morais, no qual proliferam a frustração, a tristeza e o sofrimento.</a:t>
            </a:r>
          </a:p>
          <a:p>
            <a:endParaRPr lang="pt-BR" dirty="0"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5216" y="786384"/>
            <a:ext cx="11265408" cy="193899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Ao meditar sobre o que o texto significa, você poderá aplicá-lo de maneira inteligente a sua vida. </a:t>
            </a:r>
          </a:p>
        </p:txBody>
      </p:sp>
    </p:spTree>
    <p:extLst>
      <p:ext uri="{BB962C8B-B14F-4D97-AF65-F5344CB8AC3E}">
        <p14:creationId xmlns:p14="http://schemas.microsoft.com/office/powerpoint/2010/main" val="2870624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69280" y="1499616"/>
            <a:ext cx="6126480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6. </a:t>
            </a:r>
            <a:r>
              <a:rPr lang="pt-BR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Porque muitos examinam a Bíblia, mas não entendem? </a:t>
            </a:r>
          </a:p>
        </p:txBody>
      </p:sp>
    </p:spTree>
    <p:extLst>
      <p:ext uri="{BB962C8B-B14F-4D97-AF65-F5344CB8AC3E}">
        <p14:creationId xmlns:p14="http://schemas.microsoft.com/office/powerpoint/2010/main" val="1920266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9184" y="987552"/>
            <a:ext cx="1122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“ao falar acerca destes assuntos, como, de fato, costuma fazer em todas as suas epístolas, nas quais há certas coisas difíceis de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entender...</a:t>
            </a:r>
            <a:endParaRPr lang="pt-BR" sz="2000" spc="300" dirty="0">
              <a:solidFill>
                <a:srgbClr val="FFC000"/>
              </a:solidFill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50608" y="5510070"/>
            <a:ext cx="462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2 Pedro 3:16 </a:t>
            </a:r>
          </a:p>
          <a:p>
            <a:pPr algn="ctr"/>
            <a:endParaRPr lang="pt-BR" sz="4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0896" y="1133856"/>
            <a:ext cx="1122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os ignorantes e instáveis deturpam, como também deturpam as demais Escrituras, para a própria destruição 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deles”.</a:t>
            </a:r>
            <a:endParaRPr lang="pt-BR" sz="2000" spc="300" dirty="0">
              <a:solidFill>
                <a:srgbClr val="FFC000"/>
              </a:solidFill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50608" y="5510070"/>
            <a:ext cx="462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2 Pedro 3:16 </a:t>
            </a:r>
          </a:p>
          <a:p>
            <a:pPr algn="ctr"/>
            <a:endParaRPr lang="pt-BR" sz="4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640" y="3785616"/>
            <a:ext cx="11265408" cy="193899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Bíblia é o livro mais traduzido e vendido, porém o menos compreendido pelas pessoas.</a:t>
            </a:r>
          </a:p>
        </p:txBody>
      </p:sp>
    </p:spTree>
    <p:extLst>
      <p:ext uri="{BB962C8B-B14F-4D97-AF65-F5344CB8AC3E}">
        <p14:creationId xmlns:p14="http://schemas.microsoft.com/office/powerpoint/2010/main" val="4134713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8720" y="4462272"/>
            <a:ext cx="9326880" cy="92333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7. </a:t>
            </a:r>
            <a:r>
              <a:rPr lang="pt-BR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Está alguém autorizado a alterar a Bíblia? </a:t>
            </a:r>
          </a:p>
        </p:txBody>
      </p:sp>
    </p:spTree>
    <p:extLst>
      <p:ext uri="{BB962C8B-B14F-4D97-AF65-F5344CB8AC3E}">
        <p14:creationId xmlns:p14="http://schemas.microsoft.com/office/powerpoint/2010/main" val="146421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4320" y="512064"/>
            <a:ext cx="1122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“Eu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a todo aquele que ouve as palavras da profecia deste livro, testifico: Se alguém lhes fizer qualquer acréscimo, Deus lhe acrescentará os flagelos escritos neste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livro...</a:t>
            </a:r>
            <a:endParaRPr lang="pt-BR" sz="48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06640" y="5418630"/>
            <a:ext cx="462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Apocalipse 22:18,19 </a:t>
            </a:r>
          </a:p>
          <a:p>
            <a:pPr algn="ctr"/>
            <a:endParaRPr lang="pt-BR" sz="4000" b="1" spc="3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0624" y="731520"/>
            <a:ext cx="112288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e, se alguém tirar qualquer coisa das palavras do livro desta profecia, Deus tirará a sua parte da árvore da vida, da cidade santa e das coisas que se acham escritas neste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livro”.</a:t>
            </a:r>
            <a:endParaRPr lang="pt-BR" sz="20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06640" y="5418630"/>
            <a:ext cx="462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Apocalipse 22:18,19 </a:t>
            </a:r>
          </a:p>
          <a:p>
            <a:pPr algn="ctr"/>
            <a:endParaRPr lang="pt-BR" sz="4000" b="1" spc="3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5216" y="1627632"/>
            <a:ext cx="5376672" cy="258532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8. </a:t>
            </a:r>
            <a:r>
              <a:rPr lang="pt-BR" sz="5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r>
              <a:rPr lang="pt-BR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que Deus espera de nós quando estudamos a sua palavra? </a:t>
            </a:r>
          </a:p>
        </p:txBody>
      </p:sp>
    </p:spTree>
    <p:extLst>
      <p:ext uri="{BB962C8B-B14F-4D97-AF65-F5344CB8AC3E}">
        <p14:creationId xmlns:p14="http://schemas.microsoft.com/office/powerpoint/2010/main" val="2482508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04672" y="1207008"/>
            <a:ext cx="10716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“Tornai-vos, pois, praticantes da palavra e não somente ouvintes, enganando-vos a vós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mesmos”.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40880" y="5510070"/>
            <a:ext cx="462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Tiago 1:22</a:t>
            </a:r>
          </a:p>
          <a:p>
            <a:pPr algn="ctr"/>
            <a:endParaRPr lang="pt-BR" sz="4000" b="1" spc="3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endParaRPr lang="pt-BR" sz="40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76672" y="1335024"/>
            <a:ext cx="59801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Muitas pessoas vivem frustradas, decepcionadas e sem Esperança por não encontrarem qualquer propósito para sua existência.</a:t>
            </a:r>
          </a:p>
          <a:p>
            <a:endParaRPr lang="pt-BR" sz="2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0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65760" y="1554480"/>
            <a:ext cx="7991856" cy="2862322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Tornar-se praticante da Palavra de Deus e fazer a sua vontade é um convite a </a:t>
            </a:r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eternidade.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6681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9184" y="1700784"/>
            <a:ext cx="11283696" cy="3785652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 veracidade da Bíblia é confirmada pela história, arqueologia, profecias e vidas que foram transformadas após estudo, compreensão e prática.</a:t>
            </a:r>
          </a:p>
        </p:txBody>
      </p:sp>
    </p:spTree>
    <p:extLst>
      <p:ext uri="{BB962C8B-B14F-4D97-AF65-F5344CB8AC3E}">
        <p14:creationId xmlns:p14="http://schemas.microsoft.com/office/powerpoint/2010/main" val="1995327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1792" y="2231136"/>
            <a:ext cx="5065776" cy="101566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MINHA DECISÃO: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49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29600" y="4663440"/>
            <a:ext cx="331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FFC000"/>
                </a:solidFill>
              </a:rPr>
              <a:t>PRÓXIMO TEMA:</a:t>
            </a:r>
            <a:endParaRPr lang="pt-BR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6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944" y="4297680"/>
            <a:ext cx="10661904" cy="2400657"/>
          </a:xfrm>
          <a:prstGeom prst="rect">
            <a:avLst/>
          </a:prstGeom>
          <a:solidFill>
            <a:schemeClr val="tx1">
              <a:lumMod val="85000"/>
              <a:lumOff val="15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bíblia contém uma palavra de paz para todo tipo de prova uma palavra de conforto para o dia de calamidade, uma palavra de luz para hora de trevas.</a:t>
            </a:r>
          </a:p>
          <a:p>
            <a:endParaRPr lang="pt-BR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7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8720" y="896112"/>
            <a:ext cx="9802368" cy="1754326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Vejamos mais sobre o livro de Deus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que </a:t>
            </a: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tem o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poder de transformar vidas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!</a:t>
            </a:r>
            <a:endParaRPr lang="pt-BR" sz="2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5920" y="4553712"/>
            <a:ext cx="8887968" cy="187743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1. 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Que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promessas tem Deus para aqueles que estudam sua palavra?</a:t>
            </a:r>
          </a:p>
          <a:p>
            <a:endParaRPr lang="pt-BR" sz="2000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08" y="1591056"/>
            <a:ext cx="10661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“Examinais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as Escrituras, porque julgais ter nelas a vida eterna, e são elas mesmas que testificam de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mim”.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51648" y="5564934"/>
            <a:ext cx="388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5:39</a:t>
            </a:r>
            <a:endParaRPr lang="pt-BR" sz="1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63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4944" y="1280160"/>
            <a:ext cx="106619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“quando vier, porém, o espírito da verdade, ele vos guiará a toda a verdade; porque não falará por si mesmo, mas dirá tudo o que tiver ouvido e vos anunciará as coisas que hão de vir.”.</a:t>
            </a:r>
            <a:endParaRPr lang="pt-BR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51648" y="5564934"/>
            <a:ext cx="388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16:13</a:t>
            </a:r>
            <a:endParaRPr lang="pt-BR" sz="16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329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1408</TotalTime>
  <Words>1694</Words>
  <Application>Microsoft Office PowerPoint</Application>
  <PresentationFormat>Widescreen</PresentationFormat>
  <Paragraphs>144</Paragraphs>
  <Slides>43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9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29</cp:revision>
  <dcterms:created xsi:type="dcterms:W3CDTF">2018-07-25T15:06:39Z</dcterms:created>
  <dcterms:modified xsi:type="dcterms:W3CDTF">2018-07-31T10:13:46Z</dcterms:modified>
</cp:coreProperties>
</file>