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3" r:id="rId2"/>
    <p:sldId id="284" r:id="rId3"/>
    <p:sldId id="256" r:id="rId4"/>
    <p:sldId id="257" r:id="rId5"/>
    <p:sldId id="258" r:id="rId6"/>
    <p:sldId id="276" r:id="rId7"/>
    <p:sldId id="259" r:id="rId8"/>
    <p:sldId id="260" r:id="rId9"/>
    <p:sldId id="261" r:id="rId10"/>
    <p:sldId id="277" r:id="rId11"/>
    <p:sldId id="278" r:id="rId12"/>
    <p:sldId id="262" r:id="rId13"/>
    <p:sldId id="263" r:id="rId14"/>
    <p:sldId id="279" r:id="rId15"/>
    <p:sldId id="264" r:id="rId16"/>
    <p:sldId id="280" r:id="rId17"/>
    <p:sldId id="265" r:id="rId18"/>
    <p:sldId id="266" r:id="rId19"/>
    <p:sldId id="267" r:id="rId20"/>
    <p:sldId id="268" r:id="rId21"/>
    <p:sldId id="269" r:id="rId22"/>
    <p:sldId id="281" r:id="rId23"/>
    <p:sldId id="270" r:id="rId24"/>
    <p:sldId id="271" r:id="rId25"/>
    <p:sldId id="272" r:id="rId26"/>
    <p:sldId id="282" r:id="rId27"/>
    <p:sldId id="273" r:id="rId28"/>
    <p:sldId id="274" r:id="rId29"/>
    <p:sldId id="275" r:id="rId30"/>
    <p:sldId id="285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3303" autoAdjust="0"/>
  </p:normalViewPr>
  <p:slideViewPr>
    <p:cSldViewPr snapToGrid="0">
      <p:cViewPr varScale="1">
        <p:scale>
          <a:sx n="58" d="100"/>
          <a:sy n="58" d="100"/>
        </p:scale>
        <p:origin x="3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032D7-C7CC-4909-B621-FDB858703285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EE2F3-9F3A-4B42-9A66-DB05835367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04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profecias apocalípticas anunciam tempos difíceis e atribulados para o povo de Deus. Uma religião paralela e antagônica à verdadeira fé empenha os seus mais acirrados esforços para frustrar os planos divinos em relação aos eleitos.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832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Apocalipse 19:11-13 é um texto rico com simbolismos que apontam para o maior acontecimento da História, a segunda vinda de Nosso Senhor Jesus Cristo. Essa é a culminação da esperança de todos os remidos! O profeta contempla o Filho de Deus, o vencedor da besta e do falso profeta, deixando o céu e dirigindo-se à Terra num cavalo branco. Esta descrição é de uma cena que ainda está no futuro, é apenas uma cena simbólica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649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pois Jesus não necessitou de um cavalo branco para subir da terra ao céu e é evidente que não necessitará para voltar a ela. A cena representa Jesus como se fosse um grande general, um guerreiro que cavalga como vencedor sobre um cavalo branco, para ocupar seu domínio e acompanhar o seu povo fiel ao seu regresso da ceia das “bodas do cordeiro” O cavalo branco nos dias desta visão era emblema de vitória, do triunfo de Cristo em Sua segunda vinda, sobre todos os seus adversários.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656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expressões: “fiel e verdadeiro”, “verbo de Deus”, “Rei dos Reis e Senhor dos Senhores”, são referencias que indicam o caráter de Cristo, Seu ministério e autoridade. Todo poder foi entregue em suas mãos (1Co 15: 25). Satanás aspirou, de forma egoísta, a suprema posição que havia sido reservada para Cristo como Filho de Deus (</a:t>
            </a:r>
            <a:r>
              <a:rPr lang="pt-BR" dirty="0" err="1" smtClean="0"/>
              <a:t>Is</a:t>
            </a:r>
            <a:r>
              <a:rPr lang="pt-BR" dirty="0" smtClean="0"/>
              <a:t> 14:12-14; </a:t>
            </a:r>
            <a:r>
              <a:rPr lang="pt-BR" dirty="0" err="1" smtClean="0"/>
              <a:t>Ap</a:t>
            </a:r>
            <a:r>
              <a:rPr lang="pt-BR" dirty="0" smtClean="0"/>
              <a:t> 12: 7-9).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149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Mas, o Redentor, que não considerou como usurpação ser igual a Deus, voluntariamente deixou de lado, por um tempo, o exercício pleno dos seus atributos e as prerrogativas da Divindade (</a:t>
            </a:r>
            <a:r>
              <a:rPr lang="pt-BR" dirty="0" err="1" smtClean="0"/>
              <a:t>Fl</a:t>
            </a:r>
            <a:r>
              <a:rPr lang="pt-BR" dirty="0" smtClean="0"/>
              <a:t> 2:6-8), e assim demonstrou ser digno de receber a honra e a hierarquia implícitas no título “Rei dos reis e Senhor dos Senhores”.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983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Que fato marcante ocorrerá na terra após a vinda de Jesus? Apocalipse 19:17-18 - Marque com um “X” a alternativa correta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836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convite feito pelo anjo referido não será feito aos homens porque todos terão visto a manifestação do Cristo-Rei. Mas, será feito a todas as aves do céu – “Vinde, reuni-vos para a grande ceia de Deus”. A derrota final dos inimigos da verdade é simbolizada pelo convite feito às aves para que comam a carne destes na “grande ceia de Deus”, conforme citado no verso dezoito.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458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profeta Jeremias declara que os que forem entregues à morte pelo Senhor “se estenderão de uma a outra extremidade da terra” (</a:t>
            </a:r>
            <a:r>
              <a:rPr lang="pt-BR" dirty="0" err="1" smtClean="0"/>
              <a:t>Je</a:t>
            </a:r>
            <a:r>
              <a:rPr lang="pt-BR" dirty="0" smtClean="0"/>
              <a:t> 25:33). Esse fato se dará após a vinda de Cristo. Aqueles que aceitaram o convite de Deus se banquetearão com o Seu salvador, enquanto que os que rejeitaram o amoroso convite do salvador servirão de ceia às aves.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269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Qual será o fim da besta, do falso profeta e daqueles que receberam a marca da besta? Apocalipse 19:19-20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191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Desde que o ser humano pecou, perdeu a imortalidade, mas por ocasião da segunda vinda de Cristo, os que O aceitaram, como Salvador, receberão a dádiva da imortalidade conquistada por Jesus na cruz. João afirma: “E o testemunho é esse: que Deus nos deu a vida eterna, e esta vida está no Seu Filho.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539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Aquele que tem o Filho tem a vida, aquele que não tem o Filho de Deus, não tem a vida”. Cristo promete que o vencedor de nenhum modo sofrerá o dano da segunda morte. Aqueles que aceitam a Cristo e a salvação que Ele traz, experimentarão a alegria indescritível por ocasião de Sua vinda. Desfrutando felicidade eterna, passarão toda a eternidade em companheirismo com seu Senhor e Salvador.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914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Mas, como predizia a profecia, o iníquo finalmente, será destruído pelo sopro da boca do Senhor Jesus (2Ts 2:8), então, haverá plena paz para os remidos. Vejamos como a Bíblia apresenta a vitória de Cristo.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164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Compromisso de fé:</a:t>
            </a:r>
          </a:p>
          <a:p>
            <a:endParaRPr lang="pt-BR" dirty="0" smtClean="0"/>
          </a:p>
          <a:p>
            <a:r>
              <a:rPr lang="pt-BR" dirty="0" smtClean="0"/>
              <a:t>(     ) Desejo me preparar para a ceia das bodas do cordeiro.</a:t>
            </a:r>
          </a:p>
          <a:p>
            <a:r>
              <a:rPr lang="pt-BR" dirty="0" smtClean="0"/>
              <a:t>(     )  Adorarei ao Deus verdadeiro na Terra para adorá-Lo também no Céu.</a:t>
            </a:r>
          </a:p>
          <a:p>
            <a:r>
              <a:rPr lang="pt-BR" dirty="0" smtClean="0"/>
              <a:t>(     ) Confirmo hoje a decisão de fazer parte do povo de Deus e ser batizado.</a:t>
            </a:r>
          </a:p>
          <a:p>
            <a:r>
              <a:rPr lang="pt-BR" dirty="0" smtClean="0"/>
              <a:t>	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45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1- Que evento descrito por João promove alegria no céu? Apocalipse 19:1-2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386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Ao longo da História a grande meretriz corrompeu o mundo e perseguiu os leais filhos de Deus. Daniel predisse que esse poder perseguidor magoaria os santos do Altíssimo por 1260 anos (</a:t>
            </a:r>
            <a:r>
              <a:rPr lang="pt-BR" dirty="0" err="1" smtClean="0"/>
              <a:t>Dn</a:t>
            </a:r>
            <a:r>
              <a:rPr lang="pt-BR" dirty="0" smtClean="0"/>
              <a:t> 7:25). João também anteviu as atividades persecutórias da prostituta apocalíptica (</a:t>
            </a:r>
            <a:r>
              <a:rPr lang="pt-BR" dirty="0" err="1" smtClean="0"/>
              <a:t>Ap</a:t>
            </a:r>
            <a:r>
              <a:rPr lang="pt-BR" dirty="0" smtClean="0"/>
              <a:t> 11:2; 12:13; 13:5-7).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157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Essa agência do mal é chamada por Paulo de “iníquo” (2Ts. 2:8) e pelas cartas de João de “anticristo” (1Jo. 2:8). Mas, todos anteviram a vitória de Cristo e da Igreja sobre o mal (</a:t>
            </a:r>
            <a:r>
              <a:rPr lang="pt-BR" dirty="0" err="1" smtClean="0"/>
              <a:t>Dn</a:t>
            </a:r>
            <a:r>
              <a:rPr lang="pt-BR" dirty="0" smtClean="0"/>
              <a:t> 7:18, 22; 2Ts. 3:3; </a:t>
            </a:r>
            <a:r>
              <a:rPr lang="pt-BR" dirty="0" err="1" smtClean="0"/>
              <a:t>Ap</a:t>
            </a:r>
            <a:r>
              <a:rPr lang="pt-BR" dirty="0" smtClean="0"/>
              <a:t> 19:1-2; 1 </a:t>
            </a:r>
            <a:r>
              <a:rPr lang="pt-BR" dirty="0" err="1" smtClean="0"/>
              <a:t>Jo</a:t>
            </a:r>
            <a:r>
              <a:rPr lang="pt-BR" dirty="0" smtClean="0"/>
              <a:t>. 5:11-12).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707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Qual é a atitude dos seres celestiais após o julgamento da grande meretriz? Apocalipse 19:4-6 - Marque com um V ou F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685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Textos como o de Apocalipse 19 demonstram a participação dos seres celestiais nos negócios deste mundo. Eles não apenas assistem com expectativa a vitória dos remidos, mas, participam das suas tristezas e festejam a sua vitória. Num futuro breve, os remidos unirão a sua voz às vozes dos seres celestiais.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988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Que convite é feito àqueles que não seguiram a besta e o falso profeta? Apocalipse 19:7-9 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543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Que evento se dará após a queda de Babilônia e o julgamento da grande meretriz? Apocalipse 19:11-13 - Marque com um V ou F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E2F3-9F3A-4B42-9A66-DB05835367E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26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042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488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6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89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247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77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787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07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739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648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6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A998D-2802-41B2-9D05-1BAB7600241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FBDBD-BC9B-4949-9396-833AFF5B5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37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660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7871" y="1131083"/>
            <a:ext cx="108090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“Os vinte e quatro anciãos e os quatro seres viventes prostraram-se e adoraram a Deus, que se acha sentado no trono, dizendo: Amém!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Aleluia!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Saiu uma voz do trono, exclamando: Dai louvores ao nosso Deus, todos os seus servos, os que o temeis, os pequenos e os grandes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2" y="4590670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19:4,5</a:t>
            </a:r>
          </a:p>
        </p:txBody>
      </p:sp>
    </p:spTree>
    <p:extLst>
      <p:ext uri="{BB962C8B-B14F-4D97-AF65-F5344CB8AC3E}">
        <p14:creationId xmlns:p14="http://schemas.microsoft.com/office/powerpoint/2010/main" val="302001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7870" y="1661435"/>
            <a:ext cx="108090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“Então, ouvi uma como voz de numerosa multidão, como de muitas águas e como de fortes trovões, dizendo: Aleluia! Pois reina o Senhor, nosso Deus, o Todo-Poderoso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1" y="4115182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19:6</a:t>
            </a:r>
          </a:p>
        </p:txBody>
      </p:sp>
    </p:spTree>
    <p:extLst>
      <p:ext uri="{BB962C8B-B14F-4D97-AF65-F5344CB8AC3E}">
        <p14:creationId xmlns:p14="http://schemas.microsoft.com/office/powerpoint/2010/main" val="1436100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4453" y="3948172"/>
            <a:ext cx="115682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19 demonstram a participação dos seres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celestiais.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Eles não apenas assistem com expectativa a vitória dos remidos, mas, participam das suas tristezas e festejam a sua vitória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2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64638" y="3772662"/>
            <a:ext cx="9084230" cy="1938992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Que convite é feito àqueles que não seguiram a besta e o falso profeta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?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45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7870" y="1661435"/>
            <a:ext cx="108090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“Alegremo-nos, exultemos e demos-lhe a glória, porque são chegadas as bodas do Cordeiro, cuja esposa a si mesma já se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ataviou.”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1" y="4023742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19:7</a:t>
            </a:r>
          </a:p>
        </p:txBody>
      </p:sp>
    </p:spTree>
    <p:extLst>
      <p:ext uri="{BB962C8B-B14F-4D97-AF65-F5344CB8AC3E}">
        <p14:creationId xmlns:p14="http://schemas.microsoft.com/office/powerpoint/2010/main" val="2150010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60704" y="4248769"/>
            <a:ext cx="10222992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Que evento se dará após a queda de Babilônia e o julgamento da grande meretriz? </a:t>
            </a:r>
          </a:p>
        </p:txBody>
      </p:sp>
    </p:spTree>
    <p:extLst>
      <p:ext uri="{BB962C8B-B14F-4D97-AF65-F5344CB8AC3E}">
        <p14:creationId xmlns:p14="http://schemas.microsoft.com/office/powerpoint/2010/main" val="2804510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0277" y="1112795"/>
            <a:ext cx="112041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“Vi o céu aberto, e eis um cavalo branco. O seu cavaleiro se chama Fiel e Verdadeiro e julga e peleja com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justiça.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Os seus olhos são chama de fogo; na sua cabeça, há muitos diademas; tem um nome escrito que ninguém conhece, senão ele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mesmo.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Está vestido com um manto tinto de sangue, e o seu nome se chama o Verbo de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28995" y="5413630"/>
            <a:ext cx="342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19:11-13</a:t>
            </a:r>
          </a:p>
        </p:txBody>
      </p:sp>
    </p:spTree>
    <p:extLst>
      <p:ext uri="{BB962C8B-B14F-4D97-AF65-F5344CB8AC3E}">
        <p14:creationId xmlns:p14="http://schemas.microsoft.com/office/powerpoint/2010/main" val="2147457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1792" y="4021014"/>
            <a:ext cx="10954512" cy="2123658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19:11-13 é um texto rico com simbolismos que apontam para o maior acontecimento da História, a segunda vinda de Nosso Senhor Jesus Cristo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04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0080" y="4002726"/>
            <a:ext cx="10954512" cy="2123658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Jesus vem à terra como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um grande general, um guerreiro que cavalga como vencedor sobre um cavalo branco, para ocupar seu domínio e acompanhar o seu povo fiel ao seu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regresso.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63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40080" y="4002726"/>
            <a:ext cx="10954512" cy="2123658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As expressões: “fiel e verdadeiro”, “verbo de Deus”, “Rei dos Reis e Senhor dos Senhores”, são referencias que indicam o caráter de Cristo, Seu ministério e autoridade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300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5488" y="4112454"/>
            <a:ext cx="11375136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Redentor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que não considerou como usurpação ser igual a Deus, voluntariamente deixou de lado, por um tempo, o exercício pleno dos seus atributos e as prerrogativas da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Divindade.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59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5206" y="3013245"/>
            <a:ext cx="10222992" cy="1938992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Que fato marcante ocorrerá na terra após a vinda de Jesus? </a:t>
            </a:r>
          </a:p>
        </p:txBody>
      </p:sp>
    </p:spTree>
    <p:extLst>
      <p:ext uri="{BB962C8B-B14F-4D97-AF65-F5344CB8AC3E}">
        <p14:creationId xmlns:p14="http://schemas.microsoft.com/office/powerpoint/2010/main" val="2932718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0277" y="1112795"/>
            <a:ext cx="112041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“Então, vi um anjo posto em pé no sol, e clamou com grande voz, falando a todas as aves que voam pelo meio do céu: Vinde, reuni-vos para a grande ceia de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Deus,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para que comais carnes de reis, carnes de comandantes, carnes de poderosos, carnes de cavalos e seus cavaleiros, carnes de todos, quer livres, quer escravos, tanto pequenos como grandes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28995" y="5413630"/>
            <a:ext cx="342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19:17,18</a:t>
            </a:r>
          </a:p>
        </p:txBody>
      </p:sp>
    </p:spTree>
    <p:extLst>
      <p:ext uri="{BB962C8B-B14F-4D97-AF65-F5344CB8AC3E}">
        <p14:creationId xmlns:p14="http://schemas.microsoft.com/office/powerpoint/2010/main" val="1832093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7290" y="2495051"/>
            <a:ext cx="10917936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convite feito pelo anjo referido não será feito aos homens porque todos terão visto a manifestação do Cristo-Rei. </a:t>
            </a:r>
            <a:endParaRPr lang="pt-BR" sz="4400" b="1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Mas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será feito a todas as aves do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céu.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68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0762" y="3110533"/>
            <a:ext cx="11411712" cy="144655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profeta Jeremias declara que os que forem entregues à morte pelo Senhor “se estenderão de uma a outra extremidade da terra</a:t>
            </a:r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”.</a:t>
            </a:r>
            <a:endParaRPr lang="pt-BR" sz="4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66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52213" y="3512024"/>
            <a:ext cx="10222992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Qual será o fim da besta, do falso profeta e daqueles que receberam a marca da besta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?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35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8637" y="1149371"/>
            <a:ext cx="111274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“Mas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besta foi aprisionada, e com ela o falso profeta que, com os sinais feitos diante dela, seduziu aqueles que receberam a marca da besta e eram os adoradores da sua imagem. Os dois foram lançados vivos dentro do lago de fogo que arde com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enxofre.”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28991" y="4627246"/>
            <a:ext cx="342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19:20</a:t>
            </a:r>
          </a:p>
        </p:txBody>
      </p:sp>
    </p:spTree>
    <p:extLst>
      <p:ext uri="{BB962C8B-B14F-4D97-AF65-F5344CB8AC3E}">
        <p14:creationId xmlns:p14="http://schemas.microsoft.com/office/powerpoint/2010/main" val="4241378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9520" y="614221"/>
            <a:ext cx="7052638" cy="3477875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Desde que o ser humano pecou, perdeu a imortalidade, mas por ocasião da segunda vinda de Cristo, os que O aceitaram, como Salvador, receberão a dádiva da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imortalidade.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78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2044" y="842821"/>
            <a:ext cx="6310013" cy="3477875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Aquele que tem o Filho tem a vida, aquele que não tem o Filho de Deus, não tem a vida”. Cristo promete que o vencedor de nenhum modo sofrerá o dano da segunda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morte.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67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73206" y="5213652"/>
            <a:ext cx="5321808" cy="1015663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MINHA DECISÃO</a:t>
            </a:r>
            <a:endParaRPr lang="pt-BR" sz="6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9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97295" y="1750968"/>
            <a:ext cx="61755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As profecias apocalípticas anunciam tempos difíceis e atribulados para o povo de Deus. </a:t>
            </a:r>
          </a:p>
        </p:txBody>
      </p:sp>
    </p:spTree>
    <p:extLst>
      <p:ext uri="{BB962C8B-B14F-4D97-AF65-F5344CB8AC3E}">
        <p14:creationId xmlns:p14="http://schemas.microsoft.com/office/powerpoint/2010/main" val="4235473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47957" y="2155372"/>
            <a:ext cx="271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9093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73914" y="4533078"/>
            <a:ext cx="9570870" cy="1446550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Mas, como predizia a profecia, o iníquo finalmente, será destruído pelo sopro da boca do Senhor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Jesus.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90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36192" y="4285345"/>
            <a:ext cx="9084230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1. </a:t>
            </a:r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 evento descrito por João promove alegria no céu? </a:t>
            </a:r>
          </a:p>
        </p:txBody>
      </p:sp>
    </p:spTree>
    <p:extLst>
      <p:ext uri="{BB962C8B-B14F-4D97-AF65-F5344CB8AC3E}">
        <p14:creationId xmlns:p14="http://schemas.microsoft.com/office/powerpoint/2010/main" val="784137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7872" y="1094507"/>
            <a:ext cx="108090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“Depois destas coisas, ouvi no céu uma como grande voz de numerosa multidão, dizendo: Aleluia! A salvação, e a glória, e o poder são do nosso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Deus,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porquanto verdadeiros e justos são os seus juízos, pois julgou a grande meretriz que corrompia a terra com a sua prostituição e das mãos dela vingou o sangue dos seus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servos.”</a:t>
            </a:r>
            <a:endParaRPr lang="pt-BR" sz="44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38253" y="5428426"/>
            <a:ext cx="300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Apocalipse 19:1,2</a:t>
            </a:r>
          </a:p>
        </p:txBody>
      </p:sp>
    </p:spTree>
    <p:extLst>
      <p:ext uri="{BB962C8B-B14F-4D97-AF65-F5344CB8AC3E}">
        <p14:creationId xmlns:p14="http://schemas.microsoft.com/office/powerpoint/2010/main" val="3969722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8912" y="564582"/>
            <a:ext cx="11466576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Ao longo da História a grande meretriz corrompeu o mundo e perseguiu os leais filhos de Deus. Daniel predisse que esse poder perseguidor magoaria os santos do Altíssimo por 1260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anos.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07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7289" y="3603799"/>
            <a:ext cx="11420391" cy="212365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Essa agência do mal é chamada por Paulo de “iníquo”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pelas cartas de João de “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anticristo”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Mas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todos anteviram a vitória de Cristo e da Igreja sobre o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mal.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67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89743" y="2659572"/>
            <a:ext cx="9084230" cy="1938992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Qual é a atitude dos seres celestiais após o julgamento da grande </a:t>
            </a:r>
            <a:r>
              <a:rPr lang="pt-BR" sz="6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meretriz?</a:t>
            </a:r>
            <a:endParaRPr lang="pt-BR" sz="6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068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1961</Words>
  <Application>Microsoft Office PowerPoint</Application>
  <PresentationFormat>Widescreen</PresentationFormat>
  <Paragraphs>81</Paragraphs>
  <Slides>30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16</cp:revision>
  <dcterms:created xsi:type="dcterms:W3CDTF">2018-08-12T16:15:59Z</dcterms:created>
  <dcterms:modified xsi:type="dcterms:W3CDTF">2018-08-13T10:36:30Z</dcterms:modified>
</cp:coreProperties>
</file>