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0" r:id="rId2"/>
    <p:sldId id="256" r:id="rId3"/>
    <p:sldId id="258" r:id="rId4"/>
    <p:sldId id="259" r:id="rId5"/>
    <p:sldId id="291" r:id="rId6"/>
    <p:sldId id="292" r:id="rId7"/>
    <p:sldId id="260" r:id="rId8"/>
    <p:sldId id="293" r:id="rId9"/>
    <p:sldId id="261" r:id="rId10"/>
    <p:sldId id="294" r:id="rId11"/>
    <p:sldId id="262" r:id="rId12"/>
    <p:sldId id="263" r:id="rId13"/>
    <p:sldId id="295" r:id="rId14"/>
    <p:sldId id="296" r:id="rId15"/>
    <p:sldId id="297" r:id="rId16"/>
    <p:sldId id="298" r:id="rId17"/>
    <p:sldId id="264" r:id="rId18"/>
    <p:sldId id="265" r:id="rId19"/>
    <p:sldId id="266" r:id="rId20"/>
    <p:sldId id="299" r:id="rId21"/>
    <p:sldId id="267" r:id="rId22"/>
    <p:sldId id="268" r:id="rId23"/>
    <p:sldId id="300" r:id="rId24"/>
    <p:sldId id="301" r:id="rId25"/>
    <p:sldId id="302" r:id="rId26"/>
    <p:sldId id="269" r:id="rId27"/>
    <p:sldId id="303" r:id="rId28"/>
    <p:sldId id="270" r:id="rId29"/>
    <p:sldId id="304" r:id="rId30"/>
    <p:sldId id="305" r:id="rId31"/>
    <p:sldId id="271" r:id="rId32"/>
    <p:sldId id="272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3" autoAdjust="0"/>
    <p:restoredTop sz="83842" autoAdjust="0"/>
  </p:normalViewPr>
  <p:slideViewPr>
    <p:cSldViewPr snapToGrid="0">
      <p:cViewPr varScale="1">
        <p:scale>
          <a:sx n="59" d="100"/>
          <a:sy n="59" d="100"/>
        </p:scale>
        <p:origin x="31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7DFF05-8A13-44AB-907B-C1EC313A7581}" type="datetimeFigureOut">
              <a:rPr lang="pt-BR" smtClean="0"/>
              <a:t>12/08/2018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4A9F0-5506-4727-94C9-DE628E64E67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5086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No capítulo 17 do livro de Apocalipse, João viu, em visão dada por Deus, uma mulher prostituta montada em uma besta vermelha. Em uma leitura atenta, se verá a relação entre o capítulo 7 do livro do profeta Daniel e os capítulos 13 e 17 do livro de Apocalipse. As imagens se unem para formar um quadro profético dos últimos acontecimentos antes da segunda vinda de Cristo a este mundo. A seguir, estudar-se-á o que este quadro profético representa.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9F0-5506-4727-94C9-DE628E64E67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75641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4. Por que a meretriz é chamada de “mãe das meretrizes”? Apocalipse 17:5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9F0-5506-4727-94C9-DE628E64E67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5908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Igreja com falsas doutrinas contaminou o mundo todo com seus erros e enganos doutrinários. Outras igrejas compartilham de suas crenças e dogmas, tais como o da sobrevivência da alma após a morte, a intercessão dos santos, o purgatório, a guarda do domingo, a prática de boas obras como meio de alcançar o perdão de Deus, etc.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9F0-5506-4727-94C9-DE628E64E67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7234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5. A união entre os poderes religiosos e políticos garantirá o êxito da intenção de estabelecer um reino de pecado e rebelião contra Deus? Apocalipse 17:13, 16-17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9F0-5506-4727-94C9-DE628E64E67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4465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6. O que acontecerá quando os poderes religiosos e político se unirem para lutar contra Cristo e a Sua igreja remanescente? Apocalipse 17:14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9F0-5506-4727-94C9-DE628E64E678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3452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7. João descreve que a meretriz está em um deserto com sua taça cheia de vinho, indicando que ela deixou de beber a “Água da Vida” – a água da verdade, para se embriagar com o vinho da mentira. Para as pessoas que estão sendo enganadas com a mentira, que não sacia a “sede” da alma humana, qual é o convite do Espírito Santo revelado em Apocalipse? Apocalipse 22:17; João 8:31-32).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9F0-5506-4727-94C9-DE628E64E678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7952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Compromisso de fé:</a:t>
            </a:r>
          </a:p>
          <a:p>
            <a:endParaRPr lang="pt-BR" dirty="0" smtClean="0"/>
          </a:p>
          <a:p>
            <a:r>
              <a:rPr lang="pt-BR" dirty="0" smtClean="0"/>
              <a:t>(    ) Quero ser um discípulo de Cristo e permanecer na Sua Palavra.</a:t>
            </a:r>
          </a:p>
          <a:p>
            <a:r>
              <a:rPr lang="pt-BR" dirty="0" smtClean="0"/>
              <a:t>(    ) Não quero fazer parte dos erros e enganos da mulher de Apocalipse 17.</a:t>
            </a:r>
          </a:p>
          <a:p>
            <a:r>
              <a:rPr lang="pt-BR" dirty="0" smtClean="0"/>
              <a:t>(    ) Quero beber da água da vida oferecida gratuitamente pelo Espírito Santo.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9F0-5506-4727-94C9-DE628E64E678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14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1. O que um dos sete anjos que têm as sete taças das últimas pragas mostrou ao apóstolo João? Apocalipse 17:1, 3-6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9F0-5506-4727-94C9-DE628E64E67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29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As profecias apocalípticas são caracterizadas pela grande ocorrência dos símbolos. O que em linguagem profética, representam os seguintes símbolos dos versos 7-12,18.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9F0-5506-4727-94C9-DE628E64E67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852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2. Onde está localizada a mulher montada na besta de sete cabeças? Apocalipse 17: 9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9F0-5506-4727-94C9-DE628E64E678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868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Como já observado na lição 14, os sete montes onde se localiza a grande igreja romana são: 1. </a:t>
            </a:r>
            <a:r>
              <a:rPr lang="pt-BR" dirty="0" err="1" smtClean="0"/>
              <a:t>Aventino</a:t>
            </a:r>
            <a:r>
              <a:rPr lang="pt-BR" dirty="0" smtClean="0"/>
              <a:t>, 2. </a:t>
            </a:r>
            <a:r>
              <a:rPr lang="pt-BR" dirty="0" err="1" smtClean="0"/>
              <a:t>Campidoglio</a:t>
            </a:r>
            <a:r>
              <a:rPr lang="pt-BR" dirty="0" smtClean="0"/>
              <a:t>, 3. Celio, 4. </a:t>
            </a:r>
            <a:r>
              <a:rPr lang="pt-BR" dirty="0" err="1" smtClean="0"/>
              <a:t>Esquilino</a:t>
            </a:r>
            <a:r>
              <a:rPr lang="pt-BR" dirty="0" smtClean="0"/>
              <a:t>, 5. Palatino, 6. </a:t>
            </a:r>
            <a:r>
              <a:rPr lang="pt-BR" dirty="0" err="1" smtClean="0"/>
              <a:t>Quirinal</a:t>
            </a:r>
            <a:r>
              <a:rPr lang="pt-BR" dirty="0" smtClean="0"/>
              <a:t>, 7. </a:t>
            </a:r>
            <a:r>
              <a:rPr lang="pt-BR" dirty="0" err="1" smtClean="0"/>
              <a:t>Viminal</a:t>
            </a:r>
            <a:r>
              <a:rPr lang="pt-BR" dirty="0" smtClean="0"/>
              <a:t>, em Roma.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9F0-5506-4727-94C9-DE628E64E67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51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3. O que representa a mulher montada na besta com sete cabeças e dez chifres? Apocalipse 17:1-3, 12-13, 15, 18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9F0-5506-4727-94C9-DE628E64E67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432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Claramente a mulher do capítulo 17 é a antítese da mulher do capítulo 12. Enquanto uma é prostituta a outra é pura.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9F0-5506-4727-94C9-DE628E64E67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499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mulher pura representa a igreja dos que “guardam os mandamentos de Deus e têm o testemunho de Jesus” (</a:t>
            </a:r>
            <a:r>
              <a:rPr lang="pt-BR" dirty="0" err="1" smtClean="0"/>
              <a:t>Ef</a:t>
            </a:r>
            <a:r>
              <a:rPr lang="pt-BR" dirty="0" smtClean="0"/>
              <a:t>. 5: 23-25; Ap. 12:17) Ela é a noiva comprometida com Cristo (Apo. 19:7-9; 21:9).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9F0-5506-4727-94C9-DE628E64E67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81244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prostituta representa uma igreja corrompida moral e espiritualmente: “a mãe das meretrizes e das abominações da terra” (Apo. 17:5 – ver apêndice).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4A9F0-5506-4727-94C9-DE628E64E67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33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FCE-2618-433C-81A5-945194A0C774}" type="datetimeFigureOut">
              <a:rPr lang="pt-BR" smtClean="0"/>
              <a:t>12/08/2018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F003-FC8E-435E-B857-E5225B710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4425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FCE-2618-433C-81A5-945194A0C774}" type="datetimeFigureOut">
              <a:rPr lang="pt-BR" smtClean="0"/>
              <a:t>12/08/2018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F003-FC8E-435E-B857-E5225B710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612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FCE-2618-433C-81A5-945194A0C774}" type="datetimeFigureOut">
              <a:rPr lang="pt-BR" smtClean="0"/>
              <a:t>12/08/2018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F003-FC8E-435E-B857-E5225B710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801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FCE-2618-433C-81A5-945194A0C774}" type="datetimeFigureOut">
              <a:rPr lang="pt-BR" smtClean="0"/>
              <a:t>12/08/2018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F003-FC8E-435E-B857-E5225B710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06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FCE-2618-433C-81A5-945194A0C774}" type="datetimeFigureOut">
              <a:rPr lang="pt-BR" smtClean="0"/>
              <a:t>12/08/2018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F003-FC8E-435E-B857-E5225B710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483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FCE-2618-433C-81A5-945194A0C774}" type="datetimeFigureOut">
              <a:rPr lang="pt-BR" smtClean="0"/>
              <a:t>12/08/2018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F003-FC8E-435E-B857-E5225B710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3357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FCE-2618-433C-81A5-945194A0C774}" type="datetimeFigureOut">
              <a:rPr lang="pt-BR" smtClean="0"/>
              <a:t>12/08/2018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F003-FC8E-435E-B857-E5225B710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591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FCE-2618-433C-81A5-945194A0C774}" type="datetimeFigureOut">
              <a:rPr lang="pt-BR" smtClean="0"/>
              <a:t>12/08/2018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F003-FC8E-435E-B857-E5225B710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39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FCE-2618-433C-81A5-945194A0C774}" type="datetimeFigureOut">
              <a:rPr lang="pt-BR" smtClean="0"/>
              <a:t>12/08/2018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F003-FC8E-435E-B857-E5225B710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84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FCE-2618-433C-81A5-945194A0C774}" type="datetimeFigureOut">
              <a:rPr lang="pt-BR" smtClean="0"/>
              <a:t>12/08/2018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F003-FC8E-435E-B857-E5225B710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057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89FCE-2618-433C-81A5-945194A0C774}" type="datetimeFigureOut">
              <a:rPr lang="pt-BR" smtClean="0"/>
              <a:t>12/08/2018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CF003-FC8E-435E-B857-E5225B710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49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89FCE-2618-433C-81A5-945194A0C774}" type="datetimeFigureOut">
              <a:rPr lang="pt-BR" smtClean="0"/>
              <a:t>12/08/2018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CF003-FC8E-435E-B857-E5225B71092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646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52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1266" y="1675766"/>
            <a:ext cx="113878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“Aqui está o sentido, que tem sabedoria: as sete cabeças são sete montes, nos quais a mulher está sentada. São também sete 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reis”.</a:t>
            </a:r>
            <a:endParaRPr lang="pt-BR" sz="48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41046" y="4289618"/>
            <a:ext cx="300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17:9</a:t>
            </a:r>
          </a:p>
        </p:txBody>
      </p:sp>
    </p:spTree>
    <p:extLst>
      <p:ext uri="{BB962C8B-B14F-4D97-AF65-F5344CB8AC3E}">
        <p14:creationId xmlns:p14="http://schemas.microsoft.com/office/powerpoint/2010/main" val="255070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20843" y="374949"/>
            <a:ext cx="11582401" cy="5509200"/>
          </a:xfrm>
          <a:prstGeom prst="rect">
            <a:avLst/>
          </a:prstGeom>
          <a:solidFill>
            <a:schemeClr val="tx1">
              <a:alpha val="7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OS SETE MONTES ONDE SE LOCALIZA A GRANDE IGREJA ROMANA SÃO:</a:t>
            </a:r>
          </a:p>
          <a:p>
            <a:pPr algn="ctr"/>
            <a:r>
              <a:rPr lang="pt-BR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1. </a:t>
            </a:r>
            <a:r>
              <a:rPr lang="pt-BR" sz="44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Aventino</a:t>
            </a:r>
            <a:endParaRPr lang="pt-BR" sz="44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  <a:p>
            <a:pPr algn="ctr"/>
            <a:r>
              <a:rPr lang="pt-BR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2. </a:t>
            </a:r>
            <a:r>
              <a:rPr lang="pt-BR" sz="44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Campidoglio</a:t>
            </a:r>
            <a:endParaRPr lang="pt-BR" sz="44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  <a:p>
            <a:pPr algn="ctr"/>
            <a:r>
              <a:rPr lang="pt-BR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3. Celio</a:t>
            </a:r>
          </a:p>
          <a:p>
            <a:pPr algn="ctr"/>
            <a:r>
              <a:rPr lang="pt-BR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4. </a:t>
            </a:r>
            <a:r>
              <a:rPr lang="pt-BR" sz="44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Esquilino</a:t>
            </a:r>
            <a:endParaRPr lang="pt-BR" sz="4400" b="1" spc="3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  <a:p>
            <a:pPr algn="ctr"/>
            <a:r>
              <a:rPr lang="pt-BR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5. Palatino</a:t>
            </a:r>
          </a:p>
          <a:p>
            <a:pPr algn="ctr"/>
            <a:r>
              <a:rPr lang="pt-BR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6. Quirina</a:t>
            </a:r>
          </a:p>
          <a:p>
            <a:pPr algn="ctr"/>
            <a:r>
              <a:rPr lang="pt-BR" sz="44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7. </a:t>
            </a:r>
            <a:r>
              <a:rPr lang="pt-BR" sz="4400" b="1" spc="3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Viminal</a:t>
            </a:r>
            <a:endParaRPr lang="pt-BR" sz="4400" b="1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98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01" y="2938427"/>
            <a:ext cx="10988842" cy="1938992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3. O que representa a mulher montada na besta com sete cabeças e dez chifres? </a:t>
            </a:r>
          </a:p>
        </p:txBody>
      </p:sp>
    </p:spTree>
    <p:extLst>
      <p:ext uri="{BB962C8B-B14F-4D97-AF65-F5344CB8AC3E}">
        <p14:creationId xmlns:p14="http://schemas.microsoft.com/office/powerpoint/2010/main" val="390839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2296" y="1163726"/>
            <a:ext cx="118390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“Veio um dos sete anjos que têm as sete taças e falou comigo, dizendo: Vem, mostrar-te-ei o julgamento da grande meretriz que se acha sentada sobre muitas 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águas, com </a:t>
            </a:r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quem se prostituíram os reis da terra; e, com o vinho de sua devassidão, foi que se embebedaram os que habitam na terra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...</a:t>
            </a:r>
            <a:endParaRPr lang="pt-BR" sz="48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40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2296" y="1661031"/>
            <a:ext cx="1183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Transportou-me o anjo, em espírito, a um deserto e vi uma mulher montada numa besta escarlate, besta repleta de nomes de blasfêmia, com sete cabeças e dez 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chifres”.</a:t>
            </a:r>
            <a:endParaRPr lang="pt-BR" sz="48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27709" y="4289618"/>
            <a:ext cx="300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17:1-3</a:t>
            </a:r>
          </a:p>
        </p:txBody>
      </p:sp>
    </p:spTree>
    <p:extLst>
      <p:ext uri="{BB962C8B-B14F-4D97-AF65-F5344CB8AC3E}">
        <p14:creationId xmlns:p14="http://schemas.microsoft.com/office/powerpoint/2010/main" val="264043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110209"/>
            <a:ext cx="11839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“Falou-me </a:t>
            </a:r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ainda: As águas que viste, onde a meretriz está assentada, são povos, multidões, nações e 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línguas”.</a:t>
            </a:r>
            <a:endParaRPr lang="pt-BR" sz="48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27709" y="4289618"/>
            <a:ext cx="300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17:18</a:t>
            </a:r>
          </a:p>
        </p:txBody>
      </p:sp>
    </p:spTree>
    <p:extLst>
      <p:ext uri="{BB962C8B-B14F-4D97-AF65-F5344CB8AC3E}">
        <p14:creationId xmlns:p14="http://schemas.microsoft.com/office/powerpoint/2010/main" val="28613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70022" y="4032549"/>
            <a:ext cx="10668000" cy="1446550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 </a:t>
            </a:r>
            <a:r>
              <a:rPr lang="pt-BR" sz="4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mulher do capítulo 17 é a antítese da mulher do capítulo 12, Enquanto uma é prostituta a outra é pura. </a:t>
            </a:r>
          </a:p>
        </p:txBody>
      </p:sp>
    </p:spTree>
    <p:extLst>
      <p:ext uri="{BB962C8B-B14F-4D97-AF65-F5344CB8AC3E}">
        <p14:creationId xmlns:p14="http://schemas.microsoft.com/office/powerpoint/2010/main" val="33791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3980" y="3471075"/>
            <a:ext cx="10668000" cy="2123658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 mulher pura representa a igreja dos que “guardam os mandamentos de Deus e têm o testemunho de Jesus</a:t>
            </a:r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”. 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  <a:p>
            <a:pPr algn="ctr"/>
            <a:r>
              <a:rPr lang="pt-BR" sz="4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Ela é a noiva comprometida com Cristo </a:t>
            </a:r>
          </a:p>
        </p:txBody>
      </p:sp>
    </p:spTree>
    <p:extLst>
      <p:ext uri="{BB962C8B-B14F-4D97-AF65-F5344CB8AC3E}">
        <p14:creationId xmlns:p14="http://schemas.microsoft.com/office/powerpoint/2010/main" val="224965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5222" y="1289350"/>
            <a:ext cx="5791199" cy="3477875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 prostituta representa uma igreja corrompida moral e espiritualmente</a:t>
            </a:r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:</a:t>
            </a:r>
          </a:p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 </a:t>
            </a:r>
            <a:r>
              <a:rPr lang="pt-BR" sz="4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“a mãe das meretrizes e das abominações da terra” </a:t>
            </a:r>
          </a:p>
        </p:txBody>
      </p:sp>
    </p:spTree>
    <p:extLst>
      <p:ext uri="{BB962C8B-B14F-4D97-AF65-F5344CB8AC3E}">
        <p14:creationId xmlns:p14="http://schemas.microsoft.com/office/powerpoint/2010/main" val="315874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09601" y="2938427"/>
            <a:ext cx="10988842" cy="1938992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4. Por que a meretriz é chamada de “mãe das meretrizes”? </a:t>
            </a:r>
          </a:p>
        </p:txBody>
      </p:sp>
    </p:spTree>
    <p:extLst>
      <p:ext uri="{BB962C8B-B14F-4D97-AF65-F5344CB8AC3E}">
        <p14:creationId xmlns:p14="http://schemas.microsoft.com/office/powerpoint/2010/main" val="27851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6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2296" y="1757282"/>
            <a:ext cx="118390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“Na sua fronte, achava-se escrito um nome, um mistério: BABILÔNIA, A GRANDE, A MÃE DAS MERETRIZES E DAS ABOMINAÇÕES DA 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TERRA”.</a:t>
            </a:r>
            <a:endParaRPr lang="pt-BR" sz="48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27709" y="4289618"/>
            <a:ext cx="300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17:5</a:t>
            </a:r>
          </a:p>
        </p:txBody>
      </p:sp>
    </p:spTree>
    <p:extLst>
      <p:ext uri="{BB962C8B-B14F-4D97-AF65-F5344CB8AC3E}">
        <p14:creationId xmlns:p14="http://schemas.microsoft.com/office/powerpoint/2010/main" val="31964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903496" y="1931035"/>
            <a:ext cx="5791199" cy="2800767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 Igreja com falsas doutrinas contaminou o mundo todo com seus erros e enganos doutrinários. </a:t>
            </a:r>
          </a:p>
        </p:txBody>
      </p:sp>
    </p:spTree>
    <p:extLst>
      <p:ext uri="{BB962C8B-B14F-4D97-AF65-F5344CB8AC3E}">
        <p14:creationId xmlns:p14="http://schemas.microsoft.com/office/powerpoint/2010/main" val="71472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6065" y="1622974"/>
            <a:ext cx="10988842" cy="2862322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5. A união entre os poderes religiosos e políticos garantirá o êxito da intenção de estabelecer um reino de pecado e rebelião contra Deus? </a:t>
            </a:r>
          </a:p>
        </p:txBody>
      </p:sp>
    </p:spTree>
    <p:extLst>
      <p:ext uri="{BB962C8B-B14F-4D97-AF65-F5344CB8AC3E}">
        <p14:creationId xmlns:p14="http://schemas.microsoft.com/office/powerpoint/2010/main" val="27953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2296" y="2270630"/>
            <a:ext cx="11839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“Têm estes um só pensamento e oferecem à besta o poder e a autoridade que 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possuem”.</a:t>
            </a:r>
            <a:endParaRPr lang="pt-BR" sz="48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27709" y="4289618"/>
            <a:ext cx="300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17:13</a:t>
            </a:r>
          </a:p>
        </p:txBody>
      </p:sp>
    </p:spTree>
    <p:extLst>
      <p:ext uri="{BB962C8B-B14F-4D97-AF65-F5344CB8AC3E}">
        <p14:creationId xmlns:p14="http://schemas.microsoft.com/office/powerpoint/2010/main" val="178813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1" y="1773325"/>
            <a:ext cx="11149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“Os dez chifres que viste e a besta, esses odiarão a meretriz, e a farão devastada e despojada, e lhe comerão as carnes, e a consumirão no 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fogo...</a:t>
            </a:r>
            <a:endParaRPr lang="pt-BR" sz="48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27709" y="4289618"/>
            <a:ext cx="300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17:16</a:t>
            </a:r>
          </a:p>
        </p:txBody>
      </p:sp>
    </p:spTree>
    <p:extLst>
      <p:ext uri="{BB962C8B-B14F-4D97-AF65-F5344CB8AC3E}">
        <p14:creationId xmlns:p14="http://schemas.microsoft.com/office/powerpoint/2010/main" val="420313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7201" y="1773325"/>
            <a:ext cx="11149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 Porque em seu coração incutiu Deus que realizem o seu pensamento, o executem à uma e </a:t>
            </a:r>
            <a:r>
              <a:rPr lang="pt-BR" sz="4800" spc="3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dêem</a:t>
            </a:r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 à besta o reino que possuem, até que se cumpram as palavras de 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Deus”.</a:t>
            </a:r>
            <a:endParaRPr lang="pt-BR" sz="48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27709" y="4289618"/>
            <a:ext cx="300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17:17</a:t>
            </a:r>
          </a:p>
        </p:txBody>
      </p:sp>
    </p:spTree>
    <p:extLst>
      <p:ext uri="{BB962C8B-B14F-4D97-AF65-F5344CB8AC3E}">
        <p14:creationId xmlns:p14="http://schemas.microsoft.com/office/powerpoint/2010/main" val="37388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86065" y="1622974"/>
            <a:ext cx="10988842" cy="2862322"/>
          </a:xfrm>
          <a:prstGeom prst="rect">
            <a:avLst/>
          </a:prstGeom>
          <a:solidFill>
            <a:schemeClr val="tx1">
              <a:alpha val="5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6. O que acontecerá quando os poderes religiosos e político se unirem para lutar contra Cristo e a Sua igreja remanescente? </a:t>
            </a:r>
          </a:p>
        </p:txBody>
      </p:sp>
    </p:spTree>
    <p:extLst>
      <p:ext uri="{BB962C8B-B14F-4D97-AF65-F5344CB8AC3E}">
        <p14:creationId xmlns:p14="http://schemas.microsoft.com/office/powerpoint/2010/main" val="121866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4432" y="1627641"/>
            <a:ext cx="11734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 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“Pelejarão </a:t>
            </a:r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eles contra o Cordeiro, e o Cordeiro os vencerá, pois é o Senhor dos senhores e o Rei dos reis; vencerão também os chamados, eleitos e fiéis que se acham com 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ele”.</a:t>
            </a:r>
            <a:endParaRPr lang="pt-BR" sz="48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27709" y="4289618"/>
            <a:ext cx="300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17:14</a:t>
            </a:r>
          </a:p>
        </p:txBody>
      </p:sp>
    </p:spTree>
    <p:extLst>
      <p:ext uri="{BB962C8B-B14F-4D97-AF65-F5344CB8AC3E}">
        <p14:creationId xmlns:p14="http://schemas.microsoft.com/office/powerpoint/2010/main" val="2344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87114" y="3916994"/>
            <a:ext cx="10122570" cy="1938992"/>
          </a:xfrm>
          <a:prstGeom prst="rect">
            <a:avLst/>
          </a:prstGeom>
          <a:solidFill>
            <a:schemeClr val="tx1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7. </a:t>
            </a:r>
            <a:r>
              <a:rPr lang="pt-BR" sz="6000" b="1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Qual </a:t>
            </a:r>
            <a:r>
              <a:rPr lang="pt-BR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é o convite do Espírito Santo revelado em Apocalipse? </a:t>
            </a:r>
          </a:p>
        </p:txBody>
      </p:sp>
    </p:spTree>
    <p:extLst>
      <p:ext uri="{BB962C8B-B14F-4D97-AF65-F5344CB8AC3E}">
        <p14:creationId xmlns:p14="http://schemas.microsoft.com/office/powerpoint/2010/main" val="282426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4432" y="1627641"/>
            <a:ext cx="11734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 “O Espírito e a noiva dizem: Vem! Aquele que ouve, diga: Vem! Aquele que tem sede venha, e quem quiser receba de graça a água da 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vida”.</a:t>
            </a:r>
            <a:endParaRPr lang="pt-BR" sz="48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27709" y="4289618"/>
            <a:ext cx="300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22:17</a:t>
            </a:r>
          </a:p>
        </p:txBody>
      </p:sp>
    </p:spTree>
    <p:extLst>
      <p:ext uri="{BB962C8B-B14F-4D97-AF65-F5344CB8AC3E}">
        <p14:creationId xmlns:p14="http://schemas.microsoft.com/office/powerpoint/2010/main" val="915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2295" y="2845433"/>
            <a:ext cx="11630526" cy="2800767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No </a:t>
            </a:r>
            <a:r>
              <a:rPr lang="pt-BR" sz="4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capítulo 17 do livro de Apocalipse, João viu, em visão dada por Deus, uma mulher prostituta montada em uma besta </a:t>
            </a:r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vermelha representando os </a:t>
            </a:r>
            <a:r>
              <a:rPr lang="pt-BR" sz="4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últimos acontecimentos antes da segunda vinda de Cristo a este mundo</a:t>
            </a:r>
            <a:r>
              <a:rPr lang="pt-BR" sz="4400" b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. </a:t>
            </a:r>
            <a:endParaRPr lang="pt-BR" sz="4400" b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69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64432" y="1242630"/>
            <a:ext cx="117347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 “Disse, pois, Jesus aos judeus que haviam crido nele: Se vós permanecerdes na minha palavra, sois verdadeiramente meus discípulos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; </a:t>
            </a:r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e conhecereis a verdade, e a verdade vos 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libertará”.</a:t>
            </a:r>
            <a:endParaRPr lang="pt-BR" sz="48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527708" y="4466081"/>
            <a:ext cx="300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João 8:31-32</a:t>
            </a:r>
          </a:p>
        </p:txBody>
      </p:sp>
    </p:spTree>
    <p:extLst>
      <p:ext uri="{BB962C8B-B14F-4D97-AF65-F5344CB8AC3E}">
        <p14:creationId xmlns:p14="http://schemas.microsoft.com/office/powerpoint/2010/main" val="7059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13346" y="1366300"/>
            <a:ext cx="3898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 smtClean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MINHA DECISÃO:</a:t>
            </a:r>
            <a:endParaRPr lang="pt-BR" sz="6000" b="1" spc="30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4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8213558" y="2422358"/>
            <a:ext cx="2719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PRÓXIMO TEMA:</a:t>
            </a:r>
            <a:endParaRPr lang="pt-BR" sz="2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863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53979" y="1189837"/>
            <a:ext cx="10988842" cy="1938992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1. O que um dos sete anjos que têm as sete taças das últimas pragas mostrou ao apóstolo João? </a:t>
            </a:r>
          </a:p>
        </p:txBody>
      </p:sp>
    </p:spTree>
    <p:extLst>
      <p:ext uri="{BB962C8B-B14F-4D97-AF65-F5344CB8AC3E}">
        <p14:creationId xmlns:p14="http://schemas.microsoft.com/office/powerpoint/2010/main" val="3658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5857" y="1911223"/>
            <a:ext cx="1093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“Veio um dos sete anjos que têm as sete taças e falou comigo, dizendo: Vem, mostrar-te-ei o julgamento da grande meretriz que se acha sentada sobre muitas </a:t>
            </a:r>
            <a:r>
              <a:rPr lang="pt-BR" sz="44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águas”.</a:t>
            </a:r>
            <a:endParaRPr lang="pt-BR" sz="44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38256" y="4241491"/>
            <a:ext cx="300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17:1</a:t>
            </a:r>
          </a:p>
        </p:txBody>
      </p:sp>
    </p:spTree>
    <p:extLst>
      <p:ext uri="{BB962C8B-B14F-4D97-AF65-F5344CB8AC3E}">
        <p14:creationId xmlns:p14="http://schemas.microsoft.com/office/powerpoint/2010/main" val="99285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675856" y="2456655"/>
            <a:ext cx="10933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“Quem tem ouvidos, ouça o que o Espírito diz às 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igrejas”.</a:t>
            </a:r>
            <a:endParaRPr lang="pt-BR" sz="48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38256" y="4241491"/>
            <a:ext cx="300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</a:t>
            </a:r>
            <a:r>
              <a:rPr lang="pt-BR" sz="40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3</a:t>
            </a:r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:6</a:t>
            </a:r>
          </a:p>
        </p:txBody>
      </p:sp>
    </p:spTree>
    <p:extLst>
      <p:ext uri="{BB962C8B-B14F-4D97-AF65-F5344CB8AC3E}">
        <p14:creationId xmlns:p14="http://schemas.microsoft.com/office/powerpoint/2010/main" val="94127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770022" y="4032549"/>
            <a:ext cx="10668000" cy="1446550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4400" b="1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As profecias apocalípticas são caracterizadas pela grande ocorrência dos símbolos. </a:t>
            </a:r>
          </a:p>
        </p:txBody>
      </p:sp>
    </p:spTree>
    <p:extLst>
      <p:ext uri="{BB962C8B-B14F-4D97-AF65-F5344CB8AC3E}">
        <p14:creationId xmlns:p14="http://schemas.microsoft.com/office/powerpoint/2010/main" val="29051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51267" y="1290755"/>
            <a:ext cx="1138780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spc="3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“Aconselho-te que de mim compres ouro refinado pelo fogo para te enriqueceres, vestiduras brancas para te vestires, a fim de que não seja manifesta a vergonha da tua nudez, e colírio para ungires os olhos, a fim de que </a:t>
            </a:r>
            <a:r>
              <a:rPr lang="pt-BR" sz="4800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vejas”.</a:t>
            </a:r>
            <a:endParaRPr lang="pt-BR" sz="4800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eelfish Rg" panose="020B06080202020405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641047" y="4482123"/>
            <a:ext cx="3008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spc="3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Apocalipse 7:18</a:t>
            </a:r>
          </a:p>
        </p:txBody>
      </p:sp>
    </p:spTree>
    <p:extLst>
      <p:ext uri="{BB962C8B-B14F-4D97-AF65-F5344CB8AC3E}">
        <p14:creationId xmlns:p14="http://schemas.microsoft.com/office/powerpoint/2010/main" val="387436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61474" y="3916995"/>
            <a:ext cx="10988842" cy="1938992"/>
          </a:xfrm>
          <a:prstGeom prst="rect">
            <a:avLst/>
          </a:prstGeom>
          <a:solidFill>
            <a:schemeClr val="tx1">
              <a:alpha val="8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000" b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eelfish Rg" panose="020B0608020202040504" pitchFamily="34" charset="0"/>
              </a:rPr>
              <a:t>2. Onde está localizada a mulher montada na besta de sete cabeças? </a:t>
            </a:r>
          </a:p>
        </p:txBody>
      </p:sp>
    </p:spTree>
    <p:extLst>
      <p:ext uri="{BB962C8B-B14F-4D97-AF65-F5344CB8AC3E}">
        <p14:creationId xmlns:p14="http://schemas.microsoft.com/office/powerpoint/2010/main" val="391307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1413</Words>
  <Application>Microsoft Office PowerPoint</Application>
  <PresentationFormat>Widescreen</PresentationFormat>
  <Paragraphs>86</Paragraphs>
  <Slides>32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Steelfish Rg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28</cp:revision>
  <dcterms:created xsi:type="dcterms:W3CDTF">2018-08-12T03:12:01Z</dcterms:created>
  <dcterms:modified xsi:type="dcterms:W3CDTF">2018-08-13T01:24:55Z</dcterms:modified>
</cp:coreProperties>
</file>