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90" r:id="rId2"/>
    <p:sldId id="291" r:id="rId3"/>
    <p:sldId id="256" r:id="rId4"/>
    <p:sldId id="257" r:id="rId5"/>
    <p:sldId id="272" r:id="rId6"/>
    <p:sldId id="258" r:id="rId7"/>
    <p:sldId id="259" r:id="rId8"/>
    <p:sldId id="273" r:id="rId9"/>
    <p:sldId id="260" r:id="rId10"/>
    <p:sldId id="261" r:id="rId11"/>
    <p:sldId id="262" r:id="rId12"/>
    <p:sldId id="274" r:id="rId13"/>
    <p:sldId id="263" r:id="rId14"/>
    <p:sldId id="26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65" r:id="rId29"/>
    <p:sldId id="266" r:id="rId30"/>
    <p:sldId id="292" r:id="rId31"/>
    <p:sldId id="293" r:id="rId32"/>
    <p:sldId id="267" r:id="rId33"/>
    <p:sldId id="288" r:id="rId34"/>
    <p:sldId id="269" r:id="rId35"/>
    <p:sldId id="289" r:id="rId36"/>
    <p:sldId id="294" r:id="rId37"/>
    <p:sldId id="270" r:id="rId38"/>
    <p:sldId id="271" r:id="rId39"/>
    <p:sldId id="295" r:id="rId4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76122" autoAdjust="0"/>
  </p:normalViewPr>
  <p:slideViewPr>
    <p:cSldViewPr snapToGrid="0">
      <p:cViewPr varScale="1">
        <p:scale>
          <a:sx n="53" d="100"/>
          <a:sy n="53" d="100"/>
        </p:scale>
        <p:origin x="55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3BC19-53B7-4068-B4CC-8294D4E5815A}" type="datetimeFigureOut">
              <a:rPr lang="pt-BR" smtClean="0"/>
              <a:t>12/08/2018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F742D-230D-47A5-B1B9-000E843D6A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029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João descreve um tempo em que o santuário celestial se encherá de fumaça e ninguém poderá entrar para ministrar em favor do pecador. Este acontecimento é chamado de fechamento da porta da graça. Hoje o santuário está aberto a toda pessoa que aceite a Jesus e Seu sacrifício. Vejamos o que Deus nos ensina sobre esse tempo memorável de consequências eternas.</a:t>
            </a:r>
          </a:p>
          <a:p>
            <a:r>
              <a:rPr lang="pt-BR" dirty="0" smtClean="0"/>
              <a:t> 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F742D-230D-47A5-B1B9-000E843D6AF5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299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F742D-230D-47A5-B1B9-000E843D6AF5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8243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Em Apocalipse 16:13-14 a figura dos três espíritos imundos semelhantes a rãs é uma indicação profética da tríplice aliança satânica, para guerrear contra a Trindade: 1) Dragão: referência ao “Espiritualismo”; 2) Besta: “Catolicismo”;  3) Falso Profeta: “Protestantismo Apostatado”.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F742D-230D-47A5-B1B9-000E843D6AF5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2424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São espíritos de demônios que se uniram para combater e perseguir o povo de Deus. Vão operar sinais, milagres e prodígios como meio para promover uma contrafação da verdade (Ap. 13:13). Essa união das igrejas ocorrerá através de conceitos comuns de doutrinas e do </a:t>
            </a:r>
            <a:r>
              <a:rPr lang="pt-BR" dirty="0" err="1" smtClean="0"/>
              <a:t>carismatismo</a:t>
            </a:r>
            <a:r>
              <a:rPr lang="pt-BR" dirty="0" smtClean="0"/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F742D-230D-47A5-B1B9-000E843D6AF5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9381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São espíritos de demônios que se uniram para combater e perseguir o povo de Deus. Vão operar sinais, milagres e prodígios como meio para promover uma contrafação da verdade (Ap. 13:13). Essa união das igrejas ocorrerá através de conceitos comuns de doutrinas e do </a:t>
            </a:r>
            <a:r>
              <a:rPr lang="pt-BR" dirty="0" err="1" smtClean="0"/>
              <a:t>carismatismo</a:t>
            </a:r>
            <a:r>
              <a:rPr lang="pt-BR" dirty="0" smtClean="0"/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F742D-230D-47A5-B1B9-000E843D6AF5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495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São espíritos de demônios que se uniram para combater e perseguir o povo de Deus. Vão operar sinais, milagres e prodígios como meio para promover uma contrafação da verdade (Ap. 13:13). Essa união das igrejas ocorrerá através de conceitos comuns de doutrinas e do </a:t>
            </a:r>
            <a:r>
              <a:rPr lang="pt-BR" dirty="0" err="1" smtClean="0"/>
              <a:t>carismatismo</a:t>
            </a:r>
            <a:r>
              <a:rPr lang="pt-BR" dirty="0" smtClean="0"/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F742D-230D-47A5-B1B9-000E843D6AF5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8513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4. O que acontecerá entre a sexta e sétima praga? Apocalipse 16:16,17 - Marque com um “X” a alternativa correta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F742D-230D-47A5-B1B9-000E843D6AF5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4862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5. Quem escapará das pragas? Apocalipse 7:2 e 3; João 14:15 - Marque com um “X” a alternativa correta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F742D-230D-47A5-B1B9-000E843D6AF5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10198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proteção de Deus repousará sobre Seus filhos fiéis. Entre os mandamentos de Deus está o Seu sinal, estreitamente ligado ao Seu selo que garantirá a proteção divina em meio aos terríveis conflitos que marcarão o final da história do pecado neste planeta. Somente aqueles que aceitam a Jesus e recebem o selo de Deus, cujo sinal exterior é o “sábado”, estarão protegidos neste tempo (ver apêndice 5).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F742D-230D-47A5-B1B9-000E843D6AF5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39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Compromisso de fé:</a:t>
            </a:r>
          </a:p>
          <a:p>
            <a:endParaRPr lang="pt-BR" dirty="0" smtClean="0"/>
          </a:p>
          <a:p>
            <a:r>
              <a:rPr lang="pt-BR" dirty="0" smtClean="0"/>
              <a:t>(     ) Entendo que preciso me entregar a Jesus antes do fechamento da porta da graça.</a:t>
            </a:r>
          </a:p>
          <a:p>
            <a:r>
              <a:rPr lang="pt-BR" dirty="0" smtClean="0"/>
              <a:t>(     ) Decido me preparar hoje para os eventos finais, e estar protegido das pragas.</a:t>
            </a:r>
          </a:p>
          <a:p>
            <a:r>
              <a:rPr lang="pt-BR" dirty="0" smtClean="0"/>
              <a:t>(     ) Decido receber o selo de Deus obedecendo aos Seus mandamentos.</a:t>
            </a:r>
          </a:p>
          <a:p>
            <a:r>
              <a:rPr lang="pt-BR" dirty="0" smtClean="0"/>
              <a:t>	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F742D-230D-47A5-B1B9-000E843D6AF5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1203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Que evento profético precede o retorno de Cristo? Apocalipse 15:8 - Marque com um “X” a </a:t>
            </a:r>
          </a:p>
          <a:p>
            <a:r>
              <a:rPr lang="pt-BR" dirty="0" smtClean="0"/>
              <a:t>alternativa correta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F742D-230D-47A5-B1B9-000E843D6AF5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5915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Bíblia anuncia o derramamento das sete pragas sobre os que rejeitaram o plano de salvação, ligeiramente antes do retorno de Jesus (Apo. 16:1-21). Consequentemente, a definição dos que serão salvos já terá sido realizada, pois os justos não sofrerão os efeitos das pragas (</a:t>
            </a:r>
            <a:r>
              <a:rPr lang="pt-BR" dirty="0" err="1" smtClean="0"/>
              <a:t>Sl</a:t>
            </a:r>
            <a:r>
              <a:rPr lang="pt-BR" dirty="0" smtClean="0"/>
              <a:t> 91:7-11; 23:1-6). O inicio das pragas marca o fim do juízo investigativo (ou </a:t>
            </a:r>
            <a:r>
              <a:rPr lang="pt-BR" dirty="0" err="1" smtClean="0"/>
              <a:t>pré</a:t>
            </a:r>
            <a:r>
              <a:rPr lang="pt-BR" dirty="0" smtClean="0"/>
              <a:t>-advento) e da intercessão de Cristo no santuário celestial (ver apêndice 1).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F742D-230D-47A5-B1B9-000E843D6AF5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7541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2. Segundo o apóstolo João, que outro evento profético se dará após terminar o juízo investigativo? Apocalipse 22:11 – Marque V ou F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F742D-230D-47A5-B1B9-000E843D6AF5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4259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Jesus receberá a ordem do Pai para encerrar o juízo de investigação e deixar o santuário. Ao deixar o santuário ele se encherá de fumaça e Jesus fará a declaração de Apocalipse 22.11 “continue o injusto fazendo injustiça, continue o imundo ainda sendo imundo; o justo continue na prática da justiça, e o santo continue a santificar-se”. Esse evento é chamado de “fechamento da porta da graça”.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F742D-230D-47A5-B1B9-000E843D6AF5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9349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Quando isso acontecer, cessará o ministério de intercessão do Espírito Santo e não haverá mais oportunidade de salvação. Jesus deixará de atuar no Santuário Celestial. Nesse tempo, a humanidade enfrentará uma crise mundial sem precedentes, pois os anjos de Deus não mais estarão segurando os quatro ventos da Terra (Apocalipse 7:1 a 3). Então, Iniciará o tempo de angústia descrito por Daniel 12:1.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F742D-230D-47A5-B1B9-000E843D6AF5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6549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3. Qual será a primeira ordem de Deus depois que Cristo deixar o santuário? Apocalipse 16:1 - Complete: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F742D-230D-47A5-B1B9-000E843D6AF5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891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As pragas serão derramadas sobre os portadores da marca da besta e os adoradores da sua imagem (Apocalipse 9:4). Sobre eles sobrevirão úlceras malignas e perniciosas. Cremos que algumas pragas serão literais, porém não universais (ver apêndice 2). São elas: chagas malignas, mar em sangue, rios em sangue, sol como fogo, escuridão tremenda, a secagem do rio Eufrates e terremotos (ver apêndice 3).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F742D-230D-47A5-B1B9-000E843D6AF5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8842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4. Escreva, em ordem, a sequência das pragas e o local onde ocorrerá. Apocalipse 16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F742D-230D-47A5-B1B9-000E843D6AF5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053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4305-128C-451F-BB7D-93DB371FF242}" type="datetimeFigureOut">
              <a:rPr lang="pt-BR" smtClean="0"/>
              <a:t>12/08/2018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D5DD-29D9-47D5-8E0F-C550830127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5442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4305-128C-451F-BB7D-93DB371FF242}" type="datetimeFigureOut">
              <a:rPr lang="pt-BR" smtClean="0"/>
              <a:t>12/08/2018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D5DD-29D9-47D5-8E0F-C550830127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0588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4305-128C-451F-BB7D-93DB371FF242}" type="datetimeFigureOut">
              <a:rPr lang="pt-BR" smtClean="0"/>
              <a:t>12/08/2018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D5DD-29D9-47D5-8E0F-C550830127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5947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4305-128C-451F-BB7D-93DB371FF242}" type="datetimeFigureOut">
              <a:rPr lang="pt-BR" smtClean="0"/>
              <a:t>12/08/2018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D5DD-29D9-47D5-8E0F-C550830127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915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4305-128C-451F-BB7D-93DB371FF242}" type="datetimeFigureOut">
              <a:rPr lang="pt-BR" smtClean="0"/>
              <a:t>12/08/2018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D5DD-29D9-47D5-8E0F-C550830127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0697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4305-128C-451F-BB7D-93DB371FF242}" type="datetimeFigureOut">
              <a:rPr lang="pt-BR" smtClean="0"/>
              <a:t>12/08/2018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D5DD-29D9-47D5-8E0F-C550830127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8152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4305-128C-451F-BB7D-93DB371FF242}" type="datetimeFigureOut">
              <a:rPr lang="pt-BR" smtClean="0"/>
              <a:t>12/08/2018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D5DD-29D9-47D5-8E0F-C550830127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9343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4305-128C-451F-BB7D-93DB371FF242}" type="datetimeFigureOut">
              <a:rPr lang="pt-BR" smtClean="0"/>
              <a:t>12/08/2018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D5DD-29D9-47D5-8E0F-C550830127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7074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4305-128C-451F-BB7D-93DB371FF242}" type="datetimeFigureOut">
              <a:rPr lang="pt-BR" smtClean="0"/>
              <a:t>12/08/2018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D5DD-29D9-47D5-8E0F-C550830127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0459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4305-128C-451F-BB7D-93DB371FF242}" type="datetimeFigureOut">
              <a:rPr lang="pt-BR" smtClean="0"/>
              <a:t>12/08/2018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D5DD-29D9-47D5-8E0F-C550830127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0488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4305-128C-451F-BB7D-93DB371FF242}" type="datetimeFigureOut">
              <a:rPr lang="pt-BR" smtClean="0"/>
              <a:t>12/08/2018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D5DD-29D9-47D5-8E0F-C550830127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4030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04305-128C-451F-BB7D-93DB371FF242}" type="datetimeFigureOut">
              <a:rPr lang="pt-BR" smtClean="0"/>
              <a:t>12/08/2018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6D5DD-29D9-47D5-8E0F-C550830127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814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169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69070" y="4659755"/>
            <a:ext cx="10905896" cy="1446550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Quando isso acontecer, cessará o ministério de intercessão do Espírito Santo e não haverá mais oportunidade de salvação. </a:t>
            </a:r>
          </a:p>
        </p:txBody>
      </p:sp>
    </p:spTree>
    <p:extLst>
      <p:ext uri="{BB962C8B-B14F-4D97-AF65-F5344CB8AC3E}">
        <p14:creationId xmlns:p14="http://schemas.microsoft.com/office/powerpoint/2010/main" val="257716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04045" y="4031026"/>
            <a:ext cx="10415241" cy="1938992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3. Qual será a primeira ordem de Deus depois que Cristo deixar o santuário? </a:t>
            </a:r>
          </a:p>
        </p:txBody>
      </p:sp>
    </p:spTree>
    <p:extLst>
      <p:ext uri="{BB962C8B-B14F-4D97-AF65-F5344CB8AC3E}">
        <p14:creationId xmlns:p14="http://schemas.microsoft.com/office/powerpoint/2010/main" val="291230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63358" y="1939415"/>
            <a:ext cx="103580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“Ouvi, vinda do santuário, uma grande voz, dizendo aos sete anjos: Ide e derramai pela terra as sete taças da cólera de Deus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.”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38253" y="4263793"/>
            <a:ext cx="300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16:1</a:t>
            </a:r>
          </a:p>
        </p:txBody>
      </p:sp>
    </p:spTree>
    <p:extLst>
      <p:ext uri="{BB962C8B-B14F-4D97-AF65-F5344CB8AC3E}">
        <p14:creationId xmlns:p14="http://schemas.microsoft.com/office/powerpoint/2010/main" val="163869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48212" y="4659755"/>
            <a:ext cx="10214518" cy="1446550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As pragas serão derramadas sobre os portadores da marca da besta e os adoradores da sua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imagem.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73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599223" y="2513910"/>
            <a:ext cx="5086706" cy="1015663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1. </a:t>
            </a:r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ÚLCERAS MALIGNAS</a:t>
            </a:r>
            <a:endParaRPr lang="pt-BR" sz="60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67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91967" y="1842167"/>
            <a:ext cx="107008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“Saiu, pois, o primeiro anjo e derramou a sua taça pela terra, e, aos homens portadores da marca da besta e adoradores da sua imagem, sobrevieram úlceras malignas e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perniciosas.”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38253" y="4241491"/>
            <a:ext cx="300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16:2</a:t>
            </a:r>
          </a:p>
        </p:txBody>
      </p:sp>
    </p:spTree>
    <p:extLst>
      <p:ext uri="{BB962C8B-B14F-4D97-AF65-F5344CB8AC3E}">
        <p14:creationId xmlns:p14="http://schemas.microsoft.com/office/powerpoint/2010/main" val="349281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29337" y="2971766"/>
            <a:ext cx="5566427" cy="1015663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2. </a:t>
            </a:r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MAR DE SANGUE</a:t>
            </a:r>
            <a:endParaRPr lang="pt-BR" sz="60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5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63357" y="1917113"/>
            <a:ext cx="103580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“Derramou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segundo a sua taça no mar, e este se tornou em sangue como de morto, e morreu todo ser vivente que havia no mar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.”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38252" y="4219188"/>
            <a:ext cx="300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16:3</a:t>
            </a:r>
          </a:p>
        </p:txBody>
      </p:sp>
    </p:spTree>
    <p:extLst>
      <p:ext uri="{BB962C8B-B14F-4D97-AF65-F5344CB8AC3E}">
        <p14:creationId xmlns:p14="http://schemas.microsoft.com/office/powerpoint/2010/main" val="255766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19473" y="4312974"/>
            <a:ext cx="9056104" cy="1015663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3. </a:t>
            </a:r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RIOS E FONTES DAS ÁGUAS DE SANGUE</a:t>
            </a:r>
            <a:endParaRPr lang="pt-BR" sz="60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37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63357" y="2296254"/>
            <a:ext cx="103580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“Derramou o terceiro a sua taça nos rios e nas fontes das águas, e se tornaram em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sangue.”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38252" y="4063071"/>
            <a:ext cx="300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16:4</a:t>
            </a:r>
          </a:p>
        </p:txBody>
      </p:sp>
    </p:spTree>
    <p:extLst>
      <p:ext uri="{BB962C8B-B14F-4D97-AF65-F5344CB8AC3E}">
        <p14:creationId xmlns:p14="http://schemas.microsoft.com/office/powerpoint/2010/main" val="13938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051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54823" y="2627172"/>
            <a:ext cx="5250695" cy="1015663"/>
          </a:xfrm>
          <a:prstGeom prst="rect">
            <a:avLst/>
          </a:prstGeom>
          <a:solidFill>
            <a:schemeClr val="tx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4. </a:t>
            </a:r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SOL COMO FOGO</a:t>
            </a:r>
            <a:endParaRPr lang="pt-BR" sz="60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17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63357" y="2140137"/>
            <a:ext cx="103580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“O quarto anjo derramou a sua taça sobre o sol, e foi-lhe dado queimar os homens com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fogo.”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38252" y="3996164"/>
            <a:ext cx="300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16:8</a:t>
            </a:r>
          </a:p>
        </p:txBody>
      </p:sp>
    </p:spTree>
    <p:extLst>
      <p:ext uri="{BB962C8B-B14F-4D97-AF65-F5344CB8AC3E}">
        <p14:creationId xmlns:p14="http://schemas.microsoft.com/office/powerpoint/2010/main" val="282139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94965" y="2685334"/>
            <a:ext cx="5596602" cy="1015663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5. </a:t>
            </a:r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TRONO DA BESTA</a:t>
            </a:r>
            <a:endParaRPr lang="pt-BR" sz="60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16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06519" y="1136970"/>
            <a:ext cx="1096844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“Derramou o quinto a sua taça sobre o trono da besta, cujo reino se tornou em trevas, e os homens remordiam a língua por causa da dor que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sentiam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 blasfemaram o Deus do céu por causa das angústias e das úlceras que sofriam; e não se arrependeram de suas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obras”.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571345" y="4553721"/>
            <a:ext cx="3390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16:10,11</a:t>
            </a:r>
          </a:p>
        </p:txBody>
      </p:sp>
    </p:spTree>
    <p:extLst>
      <p:ext uri="{BB962C8B-B14F-4D97-AF65-F5344CB8AC3E}">
        <p14:creationId xmlns:p14="http://schemas.microsoft.com/office/powerpoint/2010/main" val="104305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01809" y="1972531"/>
            <a:ext cx="7002968" cy="1938992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6</a:t>
            </a:r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ª SECAMENTO DO RIO EUFRATES</a:t>
            </a:r>
            <a:endParaRPr lang="pt-BR" sz="60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76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63358" y="1939415"/>
            <a:ext cx="103580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“Derramou o sexto a sua taça sobre o grande rio Eufrates, cujas águas secaram, para que se preparasse o caminho dos reis que vêm do lado do nascimento do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sol.”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38253" y="4241491"/>
            <a:ext cx="300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16:12</a:t>
            </a:r>
          </a:p>
        </p:txBody>
      </p:sp>
    </p:spTree>
    <p:extLst>
      <p:ext uri="{BB962C8B-B14F-4D97-AF65-F5344CB8AC3E}">
        <p14:creationId xmlns:p14="http://schemas.microsoft.com/office/powerpoint/2010/main" val="379429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99480" y="2313627"/>
            <a:ext cx="7002968" cy="1015663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7. CATASTROFES </a:t>
            </a:r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MUNDIAIS </a:t>
            </a:r>
            <a:endParaRPr lang="pt-BR" sz="60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05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25060" y="1117559"/>
            <a:ext cx="108346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“Então, derramou o sétimo anjo a sua taça pelo ar, e saiu grande voz do santuário, do lado do trono, dizendo: Feito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está!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 sobrevieram relâmpagos, vozes e trovões, e ocorreu grande terremoto, como nunca houve igual desde que há gente sobre a terra; tal foi o terremoto, forte e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grande.”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491668" y="4595434"/>
            <a:ext cx="3301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16:17,18</a:t>
            </a:r>
          </a:p>
        </p:txBody>
      </p:sp>
    </p:spTree>
    <p:extLst>
      <p:ext uri="{BB962C8B-B14F-4D97-AF65-F5344CB8AC3E}">
        <p14:creationId xmlns:p14="http://schemas.microsoft.com/office/powerpoint/2010/main" val="181470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84071" y="3901909"/>
            <a:ext cx="10214518" cy="2123658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Em Apocalipse 16:13-14 a figura dos três espíritos imundos semelhantes a rãs é uma indicação profética da tríplice aliança satânica, para guerrear contra a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Trindade.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34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86094" y="1196536"/>
            <a:ext cx="9637718" cy="1015663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1) Dragão</a:t>
            </a:r>
            <a:r>
              <a:rPr lang="pt-BR" sz="6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: referência ao “Espiritualismo</a:t>
            </a:r>
            <a:r>
              <a:rPr lang="pt-BR" sz="6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”.</a:t>
            </a:r>
            <a:endParaRPr lang="pt-BR" sz="6000" b="1" spc="3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90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1659" y="3645213"/>
            <a:ext cx="10214518" cy="2123658"/>
          </a:xfrm>
          <a:prstGeom prst="rect">
            <a:avLst/>
          </a:prstGeom>
          <a:solidFill>
            <a:schemeClr val="tx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João descreve um tempo em que o santuário celestial se encherá de fumaça e ninguém poderá entrar para ministrar em favor do pecador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42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4257576" y="1357901"/>
            <a:ext cx="6374565" cy="1015663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2) Besta: “Catolicismo</a:t>
            </a:r>
            <a:r>
              <a:rPr lang="pt-BR" sz="6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”.</a:t>
            </a:r>
            <a:endParaRPr lang="pt-BR" sz="60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64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873292" y="3742513"/>
            <a:ext cx="10632141" cy="1015663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3) Falso Profeta: “Protestantismo Apostatado”. </a:t>
            </a:r>
            <a:endParaRPr lang="pt-BR" sz="60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19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85952" y="982040"/>
            <a:ext cx="9567747" cy="1938992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4. </a:t>
            </a:r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que acontecerá entre a sexta e </a:t>
            </a:r>
            <a:endParaRPr lang="pt-BR" sz="60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sétima </a:t>
            </a:r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praga? </a:t>
            </a:r>
          </a:p>
        </p:txBody>
      </p:sp>
    </p:spTree>
    <p:extLst>
      <p:ext uri="{BB962C8B-B14F-4D97-AF65-F5344CB8AC3E}">
        <p14:creationId xmlns:p14="http://schemas.microsoft.com/office/powerpoint/2010/main" val="36248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25059" y="1541305"/>
            <a:ext cx="108346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“Então, os ajuntaram no lugar que em hebraico se chama </a:t>
            </a:r>
            <a:r>
              <a:rPr lang="pt-BR" sz="4400" spc="3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Armagedom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Então, derramou o sétimo anjo a sua taça pelo ar, e saiu grande voz do santuário, do lado do trono, dizendo: Feito está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!”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491667" y="4342072"/>
            <a:ext cx="3301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16:16,17</a:t>
            </a:r>
          </a:p>
        </p:txBody>
      </p:sp>
    </p:spTree>
    <p:extLst>
      <p:ext uri="{BB962C8B-B14F-4D97-AF65-F5344CB8AC3E}">
        <p14:creationId xmlns:p14="http://schemas.microsoft.com/office/powerpoint/2010/main" val="346524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10870" y="659310"/>
            <a:ext cx="7754688" cy="1015663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5. </a:t>
            </a:r>
            <a:r>
              <a:rPr lang="pt-BR" sz="6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Quem escapará das pragas? </a:t>
            </a:r>
          </a:p>
        </p:txBody>
      </p:sp>
    </p:spTree>
    <p:extLst>
      <p:ext uri="{BB962C8B-B14F-4D97-AF65-F5344CB8AC3E}">
        <p14:creationId xmlns:p14="http://schemas.microsoft.com/office/powerpoint/2010/main" val="11024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25058" y="1151234"/>
            <a:ext cx="108346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“Vi outro anjo que subia do nascente do sol, tendo o selo do Deus vivo, e clamou em grande voz aos quatro anjos, aqueles aos quais fora dado fazer dano à terra e ao mar,</a:t>
            </a:r>
          </a:p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dizendo: Não danifiqueis nem a terra, nem o mar, nem as árvores, até selarmos na fronte os servos do nosso Deus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.”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491666" y="4574707"/>
            <a:ext cx="3301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7:2,3</a:t>
            </a:r>
          </a:p>
        </p:txBody>
      </p:sp>
    </p:spTree>
    <p:extLst>
      <p:ext uri="{BB962C8B-B14F-4D97-AF65-F5344CB8AC3E}">
        <p14:creationId xmlns:p14="http://schemas.microsoft.com/office/powerpoint/2010/main" val="115458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3693" y="2370434"/>
            <a:ext cx="10834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“Se me amais, guardareis os meus </a:t>
            </a:r>
            <a:r>
              <a:rPr lang="pt-BR" sz="5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mandamentos”.</a:t>
            </a:r>
            <a:endParaRPr lang="pt-BR" sz="5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17172" y="3857531"/>
            <a:ext cx="3301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João </a:t>
            </a:r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14</a:t>
            </a:r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:15</a:t>
            </a:r>
            <a:endParaRPr lang="pt-BR" sz="4000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22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6999" y="511938"/>
            <a:ext cx="10905896" cy="2123658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proteção de Deus repousará sobre Seus filhos fiéis. Entre os mandamentos de Deus está o Seu sinal, estreitamente ligado ao Seu selo que garantirá a proteção </a:t>
            </a:r>
            <a:r>
              <a:rPr lang="pt-BR" sz="4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divina ao seu povo.</a:t>
            </a:r>
            <a:endParaRPr lang="pt-BR" sz="4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1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70954" y="2584318"/>
            <a:ext cx="4393582" cy="1015663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MINHA DECISÃO</a:t>
            </a:r>
            <a:endParaRPr lang="pt-BR" sz="60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58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65459" y="2312894"/>
            <a:ext cx="2719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PRÓXIMO TEMA: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9292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20787" y="3081206"/>
            <a:ext cx="8519532" cy="1938992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1. </a:t>
            </a:r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Que evento profético precede o retorno de Cristo? </a:t>
            </a:r>
          </a:p>
        </p:txBody>
      </p:sp>
    </p:spTree>
    <p:extLst>
      <p:ext uri="{BB962C8B-B14F-4D97-AF65-F5344CB8AC3E}">
        <p14:creationId xmlns:p14="http://schemas.microsoft.com/office/powerpoint/2010/main" val="164305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75856" y="1844315"/>
            <a:ext cx="109330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“O santuário se encheu de fumaça procedente da glória de Deus e do seu poder, e ninguém podia penetrar no santuário, enquanto não se cumprissem os sete flagelos dos sete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anjos.”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38255" y="4129978"/>
            <a:ext cx="300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15:8</a:t>
            </a:r>
          </a:p>
        </p:txBody>
      </p:sp>
    </p:spTree>
    <p:extLst>
      <p:ext uri="{BB962C8B-B14F-4D97-AF65-F5344CB8AC3E}">
        <p14:creationId xmlns:p14="http://schemas.microsoft.com/office/powerpoint/2010/main" val="80531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36700" y="3990682"/>
            <a:ext cx="10214518" cy="2123658"/>
          </a:xfrm>
          <a:prstGeom prst="rect">
            <a:avLst/>
          </a:prstGeom>
          <a:solidFill>
            <a:schemeClr val="tx1"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Bíblia anuncia o derramamento das sete pragas sobre os que rejeitaram o plano de salvação, ligeiramente antes do retorno de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Jesus.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75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59003" y="3269245"/>
            <a:ext cx="10415241" cy="2862322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2. Segundo o apóstolo João, que outro evento profético se dará após terminar o juízo investigativo? </a:t>
            </a:r>
          </a:p>
        </p:txBody>
      </p:sp>
    </p:spTree>
    <p:extLst>
      <p:ext uri="{BB962C8B-B14F-4D97-AF65-F5344CB8AC3E}">
        <p14:creationId xmlns:p14="http://schemas.microsoft.com/office/powerpoint/2010/main" val="30739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75855" y="1870644"/>
            <a:ext cx="109330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“Continue o injusto fazendo injustiça, continue o imundo ainda sendo imundo; o justo continue na prática da justiça, e o santo continue a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santificar-se.”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38254" y="4152281"/>
            <a:ext cx="300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22:11</a:t>
            </a:r>
          </a:p>
        </p:txBody>
      </p:sp>
    </p:spTree>
    <p:extLst>
      <p:ext uri="{BB962C8B-B14F-4D97-AF65-F5344CB8AC3E}">
        <p14:creationId xmlns:p14="http://schemas.microsoft.com/office/powerpoint/2010/main" val="317916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66141" y="4121873"/>
            <a:ext cx="10214518" cy="1446550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Jesus receberá a ordem do Pai para encerrar o juízo de investigação e deixar o santuário. </a:t>
            </a:r>
          </a:p>
        </p:txBody>
      </p:sp>
    </p:spTree>
    <p:extLst>
      <p:ext uri="{BB962C8B-B14F-4D97-AF65-F5344CB8AC3E}">
        <p14:creationId xmlns:p14="http://schemas.microsoft.com/office/powerpoint/2010/main" val="399711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1655</Words>
  <Application>Microsoft Office PowerPoint</Application>
  <PresentationFormat>Widescreen</PresentationFormat>
  <Paragraphs>94</Paragraphs>
  <Slides>39</Slides>
  <Notes>18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Steelfish Rg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29</cp:revision>
  <dcterms:created xsi:type="dcterms:W3CDTF">2018-08-11T10:31:41Z</dcterms:created>
  <dcterms:modified xsi:type="dcterms:W3CDTF">2018-08-13T00:39:35Z</dcterms:modified>
</cp:coreProperties>
</file>