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6" r:id="rId2"/>
    <p:sldId id="285" r:id="rId3"/>
    <p:sldId id="256" r:id="rId4"/>
    <p:sldId id="257" r:id="rId5"/>
    <p:sldId id="275" r:id="rId6"/>
    <p:sldId id="287" r:id="rId7"/>
    <p:sldId id="258" r:id="rId8"/>
    <p:sldId id="259" r:id="rId9"/>
    <p:sldId id="260" r:id="rId10"/>
    <p:sldId id="276" r:id="rId11"/>
    <p:sldId id="261" r:id="rId12"/>
    <p:sldId id="262" r:id="rId13"/>
    <p:sldId id="277" r:id="rId14"/>
    <p:sldId id="263" r:id="rId15"/>
    <p:sldId id="264" r:id="rId16"/>
    <p:sldId id="278" r:id="rId17"/>
    <p:sldId id="265" r:id="rId18"/>
    <p:sldId id="288" r:id="rId19"/>
    <p:sldId id="266" r:id="rId20"/>
    <p:sldId id="279" r:id="rId21"/>
    <p:sldId id="267" r:id="rId22"/>
    <p:sldId id="268" r:id="rId23"/>
    <p:sldId id="280" r:id="rId24"/>
    <p:sldId id="281" r:id="rId25"/>
    <p:sldId id="282" r:id="rId26"/>
    <p:sldId id="283" r:id="rId27"/>
    <p:sldId id="269" r:id="rId28"/>
    <p:sldId id="270" r:id="rId29"/>
    <p:sldId id="271" r:id="rId30"/>
    <p:sldId id="272" r:id="rId31"/>
    <p:sldId id="284" r:id="rId32"/>
    <p:sldId id="273" r:id="rId33"/>
    <p:sldId id="274" r:id="rId34"/>
    <p:sldId id="289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8097" autoAdjust="0"/>
  </p:normalViewPr>
  <p:slideViewPr>
    <p:cSldViewPr snapToGrid="0">
      <p:cViewPr varScale="1">
        <p:scale>
          <a:sx n="54" d="100"/>
          <a:sy n="54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E1006-CABA-4A1A-B6E6-6216DAD02DB1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BBE3-9796-440B-A9FB-B2B154F5C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27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Apocalipse10 não pode ser entendido isoladamente. Ele está intimamente ligado a Daniel 8: 12 e Apocalipse 14. Além disso, o enredo desses textos exige o conhecimento de importantes fatos históricos, tendo em vista que as profecias de tempo remetem o leitor para uma época ou épocas determinadas.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6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ato de tomar o livrinho e devorar é um simbolismo que denota duas coisas: 1) O caráter profético do evento predito. 2) Tendo em vista que o apóstolo o devorou, aqueles que experimentariam o fato simbolizado no texto apocalíptico , são também um povo profético, isto é, “</a:t>
            </a:r>
            <a:r>
              <a:rPr lang="pt-BR" dirty="0" err="1" smtClean="0"/>
              <a:t>conservos</a:t>
            </a:r>
            <a:r>
              <a:rPr lang="pt-BR" dirty="0" smtClean="0"/>
              <a:t>” de João </a:t>
            </a:r>
          </a:p>
          <a:p>
            <a:r>
              <a:rPr lang="pt-BR" dirty="0" smtClean="0"/>
              <a:t>(Apo. 19:10).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88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5. O que o povo de Deus deveria fazer após o desapontamento? Apocalipse 10:11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66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povo do advento havia feito uma grande descoberta. Jesus não retornaria à Terra em 1844, mas daria inicio a um grande movimento reformatório entre os crentes expectantes da vinda do Senhor. Uma obra de purificação havia sido iniciada no Céu, mas, enquanto aguarda o breve retorno de Cristo, o povo eleito deveria se ocupar na pregação do Evangelho (2Ped. 3:12; Apo. 10:11- Ver apêndice 3).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465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6. Que mensagem o remanescente fiel deveria pregar? Apocalipse 14:6-12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70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profeta Daniel profetizou que o povo eleito estaria nas mãos de um poder assolador e destruidor por 1260 anos (Dan. 7:25). Logo após o término desse período que ocorreu em 1798, Deus levantaria o remanescente. Com o despertar do interesse pelo conhecimento bíblico e particularmente das profecias, ocorreu um grande </a:t>
            </a:r>
            <a:r>
              <a:rPr lang="pt-BR" dirty="0" err="1" smtClean="0"/>
              <a:t>reavivamento</a:t>
            </a:r>
            <a:r>
              <a:rPr lang="pt-BR" dirty="0" smtClean="0"/>
              <a:t> em torno de Daniel 8:14, a profecia das 2300 tardes e manhãs que culminou na grande decepção descrita em Apocalipse 10:1-11.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44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partir de então, o remanescente apocalíptico seria organizado para pregar as mesmas verdades do remanescente do Antigo Testamento (a fé em Jesus como único salvador, o monoteísmo trinitário, a criação, os dez mandamentos, a vigência do sábado, a tipologia do santuário, a verdade sobre a morte, a reforma de saúde, o grande conflito entre Deus e satanás, o dom de profecia, o dia da expiação (ou juízo </a:t>
            </a:r>
            <a:r>
              <a:rPr lang="pt-BR" dirty="0" err="1" smtClean="0"/>
              <a:t>antitípico</a:t>
            </a:r>
            <a:r>
              <a:rPr lang="pt-BR" dirty="0" smtClean="0"/>
              <a:t>) e o anúncio da segunda vinda de Jesus).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64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Toda mensagem a ser proclamada pelo remanescente é descrita em Apocalipse 14:6-12. As verdades proclamadas não seriam pregadas por outros movimentos religiosos. Essas três mensagens são a resposta divina aos enganos satânicos que se desenvolveram no mundo religioso durante a hegemonia da besta e que perdurará até o retorno de Jesus.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53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7. Qual o perigo de rejeitar as três mensagens angélicas? Apocalipse 14:10-11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210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adoradores do Criador escaparão da ira mortal do dragão e estarão em pé com o Cordeiro no Monte Sião (Apo. 14:1-7; 7:2, 4). Os adoradores da besta experimentarão a ira divina e morrerão na presença dos anjos e do Cordeiro. Deus tem filhos em todas as corporações religiosas e os está chamando para deixar Babilônia e se juntar ao Seu povo remanescente (Apo. 18:1-4), o único que proclama a mensagem de restauração da verdadeira adoração e prepara o mundo para a vinda de Cristo (</a:t>
            </a:r>
            <a:r>
              <a:rPr lang="pt-BR" dirty="0" err="1" smtClean="0"/>
              <a:t>Jo</a:t>
            </a:r>
            <a:r>
              <a:rPr lang="pt-BR" dirty="0" smtClean="0"/>
              <a:t> 14:1-3).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389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Compromisso de fé:</a:t>
            </a:r>
          </a:p>
          <a:p>
            <a:endParaRPr lang="pt-BR" dirty="0" smtClean="0"/>
          </a:p>
          <a:p>
            <a:r>
              <a:rPr lang="pt-BR" dirty="0" smtClean="0"/>
              <a:t>(     ) Creio que as profecias estão abertas à compreensão dos fiéis. </a:t>
            </a:r>
          </a:p>
          <a:p>
            <a:endParaRPr lang="pt-BR" dirty="0" smtClean="0"/>
          </a:p>
          <a:p>
            <a:r>
              <a:rPr lang="pt-BR" dirty="0" smtClean="0"/>
              <a:t>(     ) Desejo participar da pregação destas profecias ao mundo. </a:t>
            </a:r>
          </a:p>
          <a:p>
            <a:endParaRPr lang="pt-BR" dirty="0" smtClean="0"/>
          </a:p>
          <a:p>
            <a:r>
              <a:rPr lang="pt-BR" dirty="0" smtClean="0"/>
              <a:t>(     ) Aceito o convite de Deus através das mensagens angélicas.	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14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 O que havia na mão do anjo ao descer do céu? Apocalipse 10:1–4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25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Daniel 12:4 o anjo manda o profeta encerrar as palavras e selar o livro até o tempo do fim. Informa que nesse tempo muitos o esquadrinhariam e o saber se multiplicaria. Daniel observou que dois seres celestiais conversavam e um indagou ao outro quando tais coisas se cumpririam.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06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homem vestido de linho respondeu que seria depois de 1260 dias proféticos, ou seja, 1260 anos (ver os estudos 4 e 5, “Animais Proféticos” e o estudo 8, “Jesus e as Profecias”), então começaria um período em que o livro de Daniel (o livrinho fechado) seria </a:t>
            </a:r>
            <a:r>
              <a:rPr lang="pt-BR" dirty="0" smtClean="0"/>
              <a:t>aberto.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97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 Que mistério de Deus se cumpriria na voz do sétimo anjo? Apocalipse 10:7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1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voz do sétimo anjo se refere à sétima trombeta. As trombetas estão relatadas em Apocalipse 8:7 até 11:19 (Ver apêndice 2).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81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3. Que ordem foi dada ao apóstolo João em relação ao livrinho aberto? Apocalipse 10:8, </a:t>
            </a:r>
            <a:r>
              <a:rPr lang="pt-BR" dirty="0" smtClean="0"/>
              <a:t>9</a:t>
            </a:r>
          </a:p>
          <a:p>
            <a:endParaRPr lang="pt-BR" dirty="0" smtClean="0"/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36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Essa ordem dada a João é uma nítida confirmação de que o movimento do advento foi </a:t>
            </a:r>
            <a:r>
              <a:rPr lang="pt-BR" dirty="0" smtClean="0"/>
              <a:t>ideia </a:t>
            </a:r>
            <a:r>
              <a:rPr lang="pt-BR" dirty="0" smtClean="0"/>
              <a:t>de Deus. E, ainda, que a decepção foi também prevista. Ela seria amarga como alimento que perturba o estômago, mas o texto provê o remédio, ou seja, profetizar “a respeito de muitos povos, nações, línguas e reis” (Apo. 10:11). Somente então, ocorreria à bendita esperança de todos os cristãos fiéis, a volta de nosso Senhor Jesus Cristo (Mat. 24:14).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29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4. Qual foi a atitude de João diante do anjo? Apocalipse 10:9,10</a:t>
            </a: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BBE3-9796-440B-A9FB-B2B154F5C72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2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26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0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59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85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05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15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32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02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19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5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4BA53-A6BC-4732-A7B2-AB225523C8AA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4E9C-A136-4073-9C18-EE548C8C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91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023" y="1804542"/>
            <a:ext cx="11569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“Mas, nos dias da voz do sétimo anjo, quando ele estiver para tocar a trombeta, cumprir-se-á, então, o mistério de Deus, segundo ele anunciou aos seus servos, os profetas.”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85714" y="4150938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10:7</a:t>
            </a:r>
          </a:p>
        </p:txBody>
      </p:sp>
    </p:spTree>
    <p:extLst>
      <p:ext uri="{BB962C8B-B14F-4D97-AF65-F5344CB8AC3E}">
        <p14:creationId xmlns:p14="http://schemas.microsoft.com/office/powerpoint/2010/main" val="176262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0216" y="2218605"/>
            <a:ext cx="5265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voz do sétimo anjo se refere à sétima trombeta. </a:t>
            </a:r>
            <a:endParaRPr lang="pt-BR" sz="48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5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2492" y="4172249"/>
            <a:ext cx="11177908" cy="1938992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3. Que ordem foi dada ao apóstolo João em relação ao livrinho aberto? </a:t>
            </a:r>
          </a:p>
        </p:txBody>
      </p:sp>
    </p:spTree>
    <p:extLst>
      <p:ext uri="{BB962C8B-B14F-4D97-AF65-F5344CB8AC3E}">
        <p14:creationId xmlns:p14="http://schemas.microsoft.com/office/powerpoint/2010/main" val="373789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8383" y="1174622"/>
            <a:ext cx="11569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“A voz que ouvi, vinda do céu, estava de novo falando comigo e dizendo: Vai e toma o livro que se acha aberto na mão do anjo em pé sobre o mar e sobre a terra. Fui, pois, ao anjo, dizendo-lhe que me desse o livrinho. Ele, então, me falou: Toma-o e devora-o; certamente, ele será amargo ao teu estômago, mas, na tua boca, doce como mel.”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45074" y="5431206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10:8,9</a:t>
            </a:r>
          </a:p>
        </p:txBody>
      </p:sp>
    </p:spTree>
    <p:extLst>
      <p:ext uri="{BB962C8B-B14F-4D97-AF65-F5344CB8AC3E}">
        <p14:creationId xmlns:p14="http://schemas.microsoft.com/office/powerpoint/2010/main" val="108525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35302" y="1267919"/>
            <a:ext cx="6695440" cy="2800767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Essa ordem dada a João é uma nítida confirmação de que o movimento do advento foi 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ideia 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de Deus. E, ainda, que a decepção foi também prevista.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8538" y="3613450"/>
            <a:ext cx="9922628" cy="1015663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4. Qual foi a atitude de João diante do anjo? </a:t>
            </a:r>
          </a:p>
        </p:txBody>
      </p:sp>
    </p:spTree>
    <p:extLst>
      <p:ext uri="{BB962C8B-B14F-4D97-AF65-F5344CB8AC3E}">
        <p14:creationId xmlns:p14="http://schemas.microsoft.com/office/powerpoint/2010/main" val="17536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3821" y="1967102"/>
            <a:ext cx="10878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“Tomei o livrinho da mão do anjo e o devorei, e, na minha boca, era doce como mel; quando, porém, o comi, o meu estômago ficou amargo.”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45073" y="4233000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10:10</a:t>
            </a:r>
          </a:p>
        </p:txBody>
      </p:sp>
    </p:spTree>
    <p:extLst>
      <p:ext uri="{BB962C8B-B14F-4D97-AF65-F5344CB8AC3E}">
        <p14:creationId xmlns:p14="http://schemas.microsoft.com/office/powerpoint/2010/main" val="29012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9120" y="391154"/>
            <a:ext cx="11013440" cy="5632311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ATO DE TOMAR O LIVRINHO E DEVORAR É UM SIMBOLISMO QUE DENOTA DUAS COISAS: </a:t>
            </a:r>
          </a:p>
          <a:p>
            <a:pPr algn="ctr"/>
            <a:endParaRPr lang="pt-BR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  <a:p>
            <a:pPr marL="742950" indent="-742950" algn="ctr">
              <a:buAutoNum type="arabicParenR"/>
            </a:pPr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</a:t>
            </a:r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caráter profético do evento predito. </a:t>
            </a:r>
            <a:endParaRPr lang="pt-BR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  <a:p>
            <a:pPr algn="ctr"/>
            <a:endParaRPr lang="pt-BR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2</a:t>
            </a:r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) Tendo em vista que o apóstolo o </a:t>
            </a:r>
            <a:r>
              <a:rPr lang="pt-BR" sz="4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devorou aqueles que experimentariam o fato simbolizado no texto apocalíptico , são também um povo profético, isto </a:t>
            </a:r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é, “</a:t>
            </a:r>
            <a:r>
              <a:rPr lang="pt-BR" sz="4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conservos</a:t>
            </a:r>
            <a:r>
              <a:rPr lang="pt-BR" sz="4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” de João. </a:t>
            </a:r>
          </a:p>
        </p:txBody>
      </p:sp>
    </p:spTree>
    <p:extLst>
      <p:ext uri="{BB962C8B-B14F-4D97-AF65-F5344CB8AC3E}">
        <p14:creationId xmlns:p14="http://schemas.microsoft.com/office/powerpoint/2010/main" val="38058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3820" y="1410462"/>
            <a:ext cx="10878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“Prostrei-me ante os seus pés para adorá-lo. Ele, porém, me disse: Vê, não faças isso; sou conservo teu e dos teus irmãos que mantêm o testemunho de Jesus; adora a Deus. Pois o testemunho de Jesus é o espírito da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profecia”.</a:t>
            </a:r>
            <a:endParaRPr lang="pt-BR" sz="4400" spc="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45073" y="4233000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</a:t>
            </a:r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19:10</a:t>
            </a:r>
            <a:endParaRPr lang="pt-BR" sz="40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1212" y="1652569"/>
            <a:ext cx="5594468" cy="2862322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5. O que o povo de Deus deveria fazer após o desapontamento?</a:t>
            </a:r>
          </a:p>
        </p:txBody>
      </p:sp>
    </p:spTree>
    <p:extLst>
      <p:ext uri="{BB962C8B-B14F-4D97-AF65-F5344CB8AC3E}">
        <p14:creationId xmlns:p14="http://schemas.microsoft.com/office/powerpoint/2010/main" val="6402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3820" y="2251582"/>
            <a:ext cx="10878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“Então, me disseram: É necessário que ainda profetizes a respeito de muitos povos, nações, línguas e reis.”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45072" y="4111080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10:11</a:t>
            </a:r>
          </a:p>
        </p:txBody>
      </p:sp>
    </p:spTree>
    <p:extLst>
      <p:ext uri="{BB962C8B-B14F-4D97-AF65-F5344CB8AC3E}">
        <p14:creationId xmlns:p14="http://schemas.microsoft.com/office/powerpoint/2010/main" val="8010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1200" y="4144650"/>
            <a:ext cx="10647680" cy="2123658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povo do advento havia feito uma grande descoberta. Jesus não retornaria à Terra em 1844, mas daria inicio a uma reforma entre os crentes expectantes da vinda do Senhor.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17532" y="4030009"/>
            <a:ext cx="9211428" cy="1938992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6. Que mensagem o remanescente fiel deveria pregar? </a:t>
            </a:r>
          </a:p>
        </p:txBody>
      </p:sp>
    </p:spTree>
    <p:extLst>
      <p:ext uri="{BB962C8B-B14F-4D97-AF65-F5344CB8AC3E}">
        <p14:creationId xmlns:p14="http://schemas.microsoft.com/office/powerpoint/2010/main" val="12884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5578" y="1133982"/>
            <a:ext cx="106550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“Vi outro anjo voando pelo meio do céu, tendo um evangelho eterno para pregar aos que se assentam sobre a terra, e a cada nação, e tribo, e língua, e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povo, dizendo</a:t>
            </a:r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, em grande voz: Temei a Deus e dai-lhe glória, pois é chegada a hora do seu juízo; e adorai aquele que fez o céu, e a terra, e o mar, e as fontes das águas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</a:t>
            </a:r>
            <a:endParaRPr lang="pt-BR" sz="4400" spc="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83813" y="5518966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</a:t>
            </a:r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14:6,7</a:t>
            </a:r>
            <a:endParaRPr lang="pt-BR" sz="40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4323" y="1456199"/>
            <a:ext cx="110817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Seguiu-se outro anjo, o segundo, dizendo: Caiu, caiu a grande Babilônia que tem dado a beber a todas as nações do vinho da fúria da sua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prostituição. Seguiu-se </a:t>
            </a:r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estes outro anjo, o terceiro, dizendo, em grande voz: Se alguém adora a besta e a sua imagem e recebe a sua marca na fronte ou sobre a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mão...</a:t>
            </a:r>
            <a:endParaRPr lang="pt-BR" sz="4400" spc="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83813" y="5518966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</a:t>
            </a:r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14:8,9</a:t>
            </a:r>
            <a:endParaRPr lang="pt-BR" sz="40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3820" y="1567959"/>
            <a:ext cx="10878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também esse beberá do vinho da cólera de Deus, preparado, sem mistura, do cálice da sua ira, e será atormentado com fogo e enxofre, diante dos santos anjos e na presença do Cordeiro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</a:t>
            </a:r>
            <a:endParaRPr lang="pt-BR" sz="4400" spc="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83813" y="5518966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</a:t>
            </a:r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14:10</a:t>
            </a:r>
            <a:endParaRPr lang="pt-BR" sz="40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5590" y="1355607"/>
            <a:ext cx="108785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fumaça do seu tormento sobe pelos séculos dos séculos, e não têm descanso algum, nem de dia nem de noite, os adoradores da besta e da sua imagem e quem quer que receba a marca do seu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nome. </a:t>
            </a:r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Aqui está a perseverança dos santos, os que guardam os mandamentos de Deus e a fé em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Jesus”.</a:t>
            </a:r>
            <a:endParaRPr lang="pt-BR" sz="4400" spc="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05585" y="5431880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</a:t>
            </a:r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14:11-12</a:t>
            </a:r>
            <a:endParaRPr lang="pt-BR" sz="40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3931" y="3895004"/>
            <a:ext cx="10647680" cy="1446550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profeta Daniel profetizou que o povo eleito estaria nas mãos de um poder assolador e destruidor por 1260 anos .</a:t>
            </a:r>
            <a:endParaRPr lang="pt-BR" sz="4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0914" y="1351472"/>
            <a:ext cx="5933440" cy="3477875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remanescente 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apocalíptico seria organizado para pregar as mesmas verdades do remanescente do Antigo 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Testamento. 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7783" y="3217187"/>
            <a:ext cx="10647680" cy="1446550"/>
          </a:xfrm>
          <a:prstGeom prst="rect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Toda mensagem a ser proclamada pelo remanescente é descrita em Apocalipse 14:6-12. 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66058" y="2584364"/>
            <a:ext cx="10510144" cy="2800767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</a:t>
            </a:r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enredo 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de Apocalipse e Daniel exige </a:t>
            </a:r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conhecimento de importantes fatos históricos, tendo em vista que as profecias de tempo remetem o leitor para uma época ou épocas determinadas. </a:t>
            </a:r>
          </a:p>
        </p:txBody>
      </p:sp>
    </p:spTree>
    <p:extLst>
      <p:ext uri="{BB962C8B-B14F-4D97-AF65-F5344CB8AC3E}">
        <p14:creationId xmlns:p14="http://schemas.microsoft.com/office/powerpoint/2010/main" val="402845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98812" y="433369"/>
            <a:ext cx="9211428" cy="1938992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7. Qual o perigo de rejeitar as três mensagens angélicas?</a:t>
            </a:r>
          </a:p>
        </p:txBody>
      </p:sp>
    </p:spTree>
    <p:extLst>
      <p:ext uri="{BB962C8B-B14F-4D97-AF65-F5344CB8AC3E}">
        <p14:creationId xmlns:p14="http://schemas.microsoft.com/office/powerpoint/2010/main" val="17771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3818" y="1411913"/>
            <a:ext cx="10878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“Também esse beberá do vinho da cólera de Deus, preparado, sem mistura, do cálice da sua ira, e será atormentado com fogo e enxofre, diante dos santos anjos e na presença do Cordeiro.”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41871" y="4300400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14:10</a:t>
            </a:r>
          </a:p>
        </p:txBody>
      </p:sp>
    </p:spTree>
    <p:extLst>
      <p:ext uri="{BB962C8B-B14F-4D97-AF65-F5344CB8AC3E}">
        <p14:creationId xmlns:p14="http://schemas.microsoft.com/office/powerpoint/2010/main" val="33913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49829" y="1677222"/>
            <a:ext cx="9395097" cy="144655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Os adoradores do Criador escaparão da ira mortal do dragão e estarão em pé com o Cordeiro no Monte Sião.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14457" y="2460993"/>
            <a:ext cx="4794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spc="3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MINHA DECISÃO</a:t>
            </a:r>
            <a:endParaRPr lang="pt-BR" sz="6600" b="1" spc="3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51630" y="1916723"/>
            <a:ext cx="3082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PRÓXIMO TEMA: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5704" y="3427666"/>
            <a:ext cx="11177908" cy="1015663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1. O que havia na mão do anjo ao descer do céu? </a:t>
            </a:r>
          </a:p>
        </p:txBody>
      </p:sp>
    </p:spTree>
    <p:extLst>
      <p:ext uri="{BB962C8B-B14F-4D97-AF65-F5344CB8AC3E}">
        <p14:creationId xmlns:p14="http://schemas.microsoft.com/office/powerpoint/2010/main" val="369798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023" y="1865502"/>
            <a:ext cx="11569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“Vi outro anjo forte descendo do céu, envolto em nuvem, com o arco-íris por cima de sua cabeça; o rosto era como o sol, e as pernas, como colunas de fogo; e tinha na mão um livrinho aberto. Pôs o pé direito sobre o mar e o esquerdo, sobre a terra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</a:t>
            </a:r>
            <a:endParaRPr lang="pt-BR" sz="4400" spc="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85715" y="5463029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10:1,2</a:t>
            </a:r>
          </a:p>
        </p:txBody>
      </p:sp>
    </p:spTree>
    <p:extLst>
      <p:ext uri="{BB962C8B-B14F-4D97-AF65-F5344CB8AC3E}">
        <p14:creationId xmlns:p14="http://schemas.microsoft.com/office/powerpoint/2010/main" val="10244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023" y="1451845"/>
            <a:ext cx="11569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 bradou em grande voz, como ruge um leão, e, quando bradou, desferiram os sete trovões as suas próprias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vozes. Logo </a:t>
            </a:r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que falaram os sete trovões, eu ia escrever, mas ouvi uma voz do céu, dizendo: Guarda em segredo as coisas que os sete trovões falaram e não as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escrevas.”</a:t>
            </a:r>
            <a:endParaRPr lang="pt-BR" sz="4400" spc="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85715" y="5332401"/>
            <a:ext cx="499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10:1,2</a:t>
            </a:r>
          </a:p>
        </p:txBody>
      </p:sp>
    </p:spTree>
    <p:extLst>
      <p:ext uri="{BB962C8B-B14F-4D97-AF65-F5344CB8AC3E}">
        <p14:creationId xmlns:p14="http://schemas.microsoft.com/office/powerpoint/2010/main" val="280674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99200" y="1299850"/>
            <a:ext cx="5369184" cy="4154984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Em Daniel 12:4 o anjo manda Daniel selar o livro até o tempo do fim, que o saber se multiplicaria e viu dois anjos conversando e perguntou quando aconteceria as coisas.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2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3040" y="4449450"/>
            <a:ext cx="9530080" cy="1446550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homem vestido de linho respondeu que seria depois de 1260 dias proféticos, ou seja, 1260 anos.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7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2492" y="4273849"/>
            <a:ext cx="11177908" cy="1938992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2. Que mistério de Deus se cumpriria na voz do sétimo anjo? </a:t>
            </a:r>
          </a:p>
        </p:txBody>
      </p:sp>
    </p:spTree>
    <p:extLst>
      <p:ext uri="{BB962C8B-B14F-4D97-AF65-F5344CB8AC3E}">
        <p14:creationId xmlns:p14="http://schemas.microsoft.com/office/powerpoint/2010/main" val="3666531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1939</Words>
  <Application>Microsoft Office PowerPoint</Application>
  <PresentationFormat>Widescreen</PresentationFormat>
  <Paragraphs>96</Paragraphs>
  <Slides>34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Steelfish Rg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23</cp:revision>
  <dcterms:created xsi:type="dcterms:W3CDTF">2018-08-09T18:47:26Z</dcterms:created>
  <dcterms:modified xsi:type="dcterms:W3CDTF">2018-08-10T14:44:22Z</dcterms:modified>
</cp:coreProperties>
</file>