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84" r:id="rId7"/>
    <p:sldId id="261" r:id="rId8"/>
    <p:sldId id="262" r:id="rId9"/>
    <p:sldId id="285" r:id="rId10"/>
    <p:sldId id="286" r:id="rId11"/>
    <p:sldId id="263" r:id="rId12"/>
    <p:sldId id="264" r:id="rId13"/>
    <p:sldId id="265" r:id="rId14"/>
    <p:sldId id="287" r:id="rId15"/>
    <p:sldId id="288" r:id="rId16"/>
    <p:sldId id="289" r:id="rId17"/>
    <p:sldId id="266" r:id="rId18"/>
    <p:sldId id="290" r:id="rId19"/>
    <p:sldId id="267" r:id="rId20"/>
    <p:sldId id="291" r:id="rId21"/>
    <p:sldId id="292" r:id="rId22"/>
    <p:sldId id="268" r:id="rId23"/>
    <p:sldId id="269" r:id="rId24"/>
    <p:sldId id="270" r:id="rId25"/>
    <p:sldId id="293" r:id="rId26"/>
    <p:sldId id="271" r:id="rId27"/>
    <p:sldId id="272" r:id="rId28"/>
    <p:sldId id="294" r:id="rId29"/>
    <p:sldId id="273" r:id="rId30"/>
    <p:sldId id="274" r:id="rId31"/>
    <p:sldId id="275" r:id="rId32"/>
    <p:sldId id="295" r:id="rId33"/>
    <p:sldId id="276" r:id="rId34"/>
    <p:sldId id="283" r:id="rId35"/>
    <p:sldId id="277" r:id="rId36"/>
    <p:sldId id="278" r:id="rId37"/>
    <p:sldId id="279" r:id="rId38"/>
    <p:sldId id="280" r:id="rId39"/>
    <p:sldId id="281" r:id="rId40"/>
    <p:sldId id="282" r:id="rId4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77199" autoAdjust="0"/>
  </p:normalViewPr>
  <p:slideViewPr>
    <p:cSldViewPr snapToGrid="0">
      <p:cViewPr varScale="1">
        <p:scale>
          <a:sx n="54" d="100"/>
          <a:sy n="54" d="100"/>
        </p:scale>
        <p:origin x="51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214FAB-8856-48C4-860A-84DDDA61C02F}" type="datetimeFigureOut">
              <a:rPr lang="pt-BR" smtClean="0"/>
              <a:t>10/08/2018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50C4D4-103B-4079-AF05-5FE1261BEF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8065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profecia dos quatro cavaleiros do Apocalipse mostra diferentes métodos que o diabo usou ao longo da história para alcançar seus objetivos, e apresenta também a maneira como os cristãos reagiram às investidas do inimigo nos diferentes períodos da história.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0C4D4-103B-4079-AF05-5FE1261BEFB8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6647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abertura do primeiro selo revela a pureza e o poder de conquista do Evangelho diante do paganismo no início da igreja cristã. A cor branca é usada na Bíblia como símbolo de pureza da vida perdoada e redimida (Isa. 1:18). A figura do cavalo branco nos revela como a igreja de Jesus se comportou no primeiro século.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0C4D4-103B-4079-AF05-5FE1261BEFB8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4163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abertura do primeiro selo revela a pureza e o poder de conquista do Evangelho diante do paganismo no início da igreja cristã. A cor branca é usada na Bíblia como símbolo de pureza da vida perdoada e redimida (Isa. 1:18). A figura do cavalo branco nos revela como a igreja de Jesus se comportou no primeiro século.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0C4D4-103B-4079-AF05-5FE1261BEFB8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9434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Este foi um período de guerra entre a verdade e a mentira, entre a verdadeira e a falsa adoração. A igreja foi cruelmente perseguida por não querer se inclinar diante de César que reclamava a adoração para si. Você pode imaginar quem estava por trás de César?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0C4D4-103B-4079-AF05-5FE1261BEFB8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47881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Mas apesar de toda a fúria desatada contra o povo de Deus neste primeiro período da história da igreja cristã, a igreja se manteve fiel às doutrinas bíblicas e à evangelização.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0C4D4-103B-4079-AF05-5FE1261BEFB8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2616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5. Qual a missão do cavaleiro montado no cavalo vermelho depois da abertura do segundo selo? Apocalipse 6:4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0C4D4-103B-4079-AF05-5FE1261BEFB8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6064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cavalo vermelho revela discórdia, discussão e controvérsia entre os homens. Vermelho é cor de sangue, e por esse motivo muitos estudiosos da Bíblia relacionam este período com a época de perseguições extremas sofridas pela Igreja durante os três primeiros séculos sob as mãos dos imperadores romanos.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0C4D4-103B-4079-AF05-5FE1261BEFB8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24268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6. Que mensagem o Cordeiro revela ao abrir o terceiro selo? Apocalipse 6:5-6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0C4D4-103B-4079-AF05-5FE1261BEFB8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5468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cor preta fala por si mesma. É a antítese da branca e se o cavalo branco simboliza o período de pureza da igreja, você já pode imaginar o grau de degradação que este terceiro cavaleiro representa. Este período equivale ao da igreja que estaria em evidência até o início da Idade Média.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0C4D4-103B-4079-AF05-5FE1261BEFB8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21337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Nessa época da história a igreja não foi capaz de manter a pureza da adoração ao único e verdadeiro Deus, nem prestou obediência fiel à Sagrada Escritura. Contaminou-se com uma montanha de tradições humanas e costumes </a:t>
            </a:r>
            <a:r>
              <a:rPr lang="pt-BR" dirty="0" smtClean="0"/>
              <a:t>pagãos.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0C4D4-103B-4079-AF05-5FE1261BEFB8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10013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7. O que João viu ao abrir o quarto selo? </a:t>
            </a:r>
            <a:r>
              <a:rPr lang="pt-BR" dirty="0" err="1" smtClean="0"/>
              <a:t>Apocalispe</a:t>
            </a:r>
            <a:r>
              <a:rPr lang="pt-BR" dirty="0" smtClean="0"/>
              <a:t> 6:7-8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0C4D4-103B-4079-AF05-5FE1261BEFB8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1280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Isto é básico no processo do julgamento. A visão dos quatro cavalos é uma profecia que anuncia períodos diferentes pelos quais a igreja passaria na sua trajetória.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0C4D4-103B-4079-AF05-5FE1261BEFB8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47148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visão do cavalo amarelo simboliza o período no qual se consumou a degradação da igreja cristã. Esta degradação teve início no período simbolizado pelo cavalo vermelho, acentuou-se no período simbolizado pelo cavalo preto e se intensificou terrivelmente neste último período. A igreja pura que Jesus estabeleceu e que os apóstolos e os primeiros cristãos mantiveram incontaminada durante o primeiro século, foi se corrompendo lentamente.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0C4D4-103B-4079-AF05-5FE1261BEFB8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1752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visão do cavalo amarelo simboliza o período no qual se consumou a degradação da igreja cristã. Esta degradação teve início no período simbolizado pelo cavalo vermelho, acentuou-se no período simbolizado pelo cavalo preto e se intensificou terrivelmente neste último período. A igreja pura que Jesus estabeleceu e que os apóstolos e os primeiros cristãos mantiveram incontaminada durante o primeiro século, foi se corrompendo lentamente.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0C4D4-103B-4079-AF05-5FE1261BEFB8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62331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Ao chegar à Idade Média, a igreja cristã o era apenas no nome, mas não representava nem mesmo a sombra da igreja pura que Jesus fundara. A igreja dominante de então, a Católica Romana, perseguiu aqueles que “ousavam” obedecer às Escrituras. Isso aconteceu durante o período de absoluta supremacia da igreja papal na idade média. A história universal registra tudo.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0C4D4-103B-4079-AF05-5FE1261BEFB8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28733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igreja estabeleceu o aparato persecutório mais espantoso, jamais visto antes, e conhecido pelo suntuoso nome de inquisição, para matar e destruir todos aqueles que não aceitassem as doutrinas contaminadas da igreja corrompida. Por isso “seu nome era morte”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0C4D4-103B-4079-AF05-5FE1261BEFB8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57195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Graças a Deus, ao longo da história sempre houve um remanescente fiel. Pessoas aparentemente insignificantes que continuaram adorando o único e verdadeiro Deus e obedecendo fielmente à Sua Palavra.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0C4D4-103B-4079-AF05-5FE1261BEFB8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85630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Durante a Idade Média foram os valdenses, cátaros e outros grupos pequenos que se escondiam nas cavernas e montanhas a fim de obedecer a Deus sem sofrer a terrível perseguição do poder que, em “nome de Deus”, queria obrigá-los a desobedecer à Palavra divina e adorar a seres humanos.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0C4D4-103B-4079-AF05-5FE1261BEFB8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99710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Compromisso de fé:</a:t>
            </a:r>
          </a:p>
          <a:p>
            <a:endParaRPr lang="pt-BR" dirty="0" smtClean="0"/>
          </a:p>
          <a:p>
            <a:r>
              <a:rPr lang="pt-BR" dirty="0" smtClean="0"/>
              <a:t>(     ) Reconheço que apenas Deus é digno de minha adoração. </a:t>
            </a:r>
          </a:p>
          <a:p>
            <a:endParaRPr lang="pt-BR" dirty="0" smtClean="0"/>
          </a:p>
          <a:p>
            <a:r>
              <a:rPr lang="pt-BR" dirty="0" smtClean="0"/>
              <a:t>(     ) Quero adorá-Lo como fazem os anjos e os seres celestiais.</a:t>
            </a:r>
          </a:p>
          <a:p>
            <a:endParaRPr lang="pt-BR" dirty="0" smtClean="0"/>
          </a:p>
          <a:p>
            <a:r>
              <a:rPr lang="pt-BR" dirty="0" smtClean="0"/>
              <a:t>(     ) Desejo fazer parte do povo remanescente que adora ao Deus verdadeiro.		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0C4D4-103B-4079-AF05-5FE1261BEFB8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7055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1. Segundo João, quem é digno de abrir o livro e desatar os selos?  Apocalipse 5:4,5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0C4D4-103B-4079-AF05-5FE1261BEFB8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6361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livro está selado com sete selos e quando o último selo for aberto, a história do conflito entre o bem e o mal terá chegado ao fim. Cristo voltará para reivindicar a Seus filhos que permanecem sempre fiéis a Ele.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0C4D4-103B-4079-AF05-5FE1261BEFB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1020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2. Que evento se daria por ocasião de abertura do livro? Apocalipse 5: 7, 4:2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0C4D4-103B-4079-AF05-5FE1261BEFB8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4263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Neste capítulo o Juiz assenta-se no trono para iniciar o juízo. O livro será aberto para dar início ao juízo. Nele estão as provas e evidências a favor ou contra os seres humanos. Como viveram ao longo da história? Permaneceram fiéis a Deus, dando-Lhe a devida glória e honra?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0C4D4-103B-4079-AF05-5FE1261BEFB8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9258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Foram obedientes à Sua Palavra, ou se deixaram enganar ou intimidar pelo inimigo de Deus? Este é um momento solene. Os selos serão abertos e o grande julgamento terá início. Prepare-se para contemplar os registros da história.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0C4D4-103B-4079-AF05-5FE1261BEFB8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5721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3. Qual a atitude dos quatro seres viventes, dos anciãos e dos anjos diante do cordeiro no momento de iniciar o juízo? </a:t>
            </a:r>
          </a:p>
          <a:p>
            <a:r>
              <a:rPr lang="pt-BR" dirty="0" err="1" smtClean="0"/>
              <a:t>Apocalispe</a:t>
            </a:r>
            <a:r>
              <a:rPr lang="pt-BR" dirty="0" smtClean="0"/>
              <a:t> 5:9-14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0C4D4-103B-4079-AF05-5FE1261BEFB8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5630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4. Como é descrito a abertura do primeiro selo? Apocalipse 6:1-2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0C4D4-103B-4079-AF05-5FE1261BEFB8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7471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39778-E790-49AF-9862-7A3B9B6BB0DC}" type="datetimeFigureOut">
              <a:rPr lang="pt-BR" smtClean="0"/>
              <a:t>10/08/2018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76B2-A955-4415-A57E-15F69715A9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5973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39778-E790-49AF-9862-7A3B9B6BB0DC}" type="datetimeFigureOut">
              <a:rPr lang="pt-BR" smtClean="0"/>
              <a:t>10/08/2018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76B2-A955-4415-A57E-15F69715A9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1937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39778-E790-49AF-9862-7A3B9B6BB0DC}" type="datetimeFigureOut">
              <a:rPr lang="pt-BR" smtClean="0"/>
              <a:t>10/08/2018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76B2-A955-4415-A57E-15F69715A9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2038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39778-E790-49AF-9862-7A3B9B6BB0DC}" type="datetimeFigureOut">
              <a:rPr lang="pt-BR" smtClean="0"/>
              <a:t>10/08/2018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76B2-A955-4415-A57E-15F69715A9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6689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39778-E790-49AF-9862-7A3B9B6BB0DC}" type="datetimeFigureOut">
              <a:rPr lang="pt-BR" smtClean="0"/>
              <a:t>10/08/2018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76B2-A955-4415-A57E-15F69715A9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7557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39778-E790-49AF-9862-7A3B9B6BB0DC}" type="datetimeFigureOut">
              <a:rPr lang="pt-BR" smtClean="0"/>
              <a:t>10/08/2018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76B2-A955-4415-A57E-15F69715A9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0167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39778-E790-49AF-9862-7A3B9B6BB0DC}" type="datetimeFigureOut">
              <a:rPr lang="pt-BR" smtClean="0"/>
              <a:t>10/08/2018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76B2-A955-4415-A57E-15F69715A9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8702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39778-E790-49AF-9862-7A3B9B6BB0DC}" type="datetimeFigureOut">
              <a:rPr lang="pt-BR" smtClean="0"/>
              <a:t>10/08/2018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76B2-A955-4415-A57E-15F69715A9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8362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39778-E790-49AF-9862-7A3B9B6BB0DC}" type="datetimeFigureOut">
              <a:rPr lang="pt-BR" smtClean="0"/>
              <a:t>10/08/2018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76B2-A955-4415-A57E-15F69715A9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1539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39778-E790-49AF-9862-7A3B9B6BB0DC}" type="datetimeFigureOut">
              <a:rPr lang="pt-BR" smtClean="0"/>
              <a:t>10/08/2018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76B2-A955-4415-A57E-15F69715A9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8505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39778-E790-49AF-9862-7A3B9B6BB0DC}" type="datetimeFigureOut">
              <a:rPr lang="pt-BR" smtClean="0"/>
              <a:t>10/08/2018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76B2-A955-4415-A57E-15F69715A9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8584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39778-E790-49AF-9862-7A3B9B6BB0DC}" type="datetimeFigureOut">
              <a:rPr lang="pt-BR" smtClean="0"/>
              <a:t>10/08/2018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976B2-A955-4415-A57E-15F69715A9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8968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083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9024" y="2117927"/>
            <a:ext cx="113475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“Imediatamente, eu me achei em espírito, e eis armado no céu um trono, e, no trono, alguém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sentado”.</a:t>
            </a:r>
            <a:endParaRPr lang="pt-BR" sz="4400" spc="3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574757" y="4361469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</a:t>
            </a:r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4:2 </a:t>
            </a:r>
            <a:endParaRPr lang="pt-BR" sz="40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098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069016" y="1343757"/>
            <a:ext cx="474784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 livro será aberto para dar início ao juízo. Nele estão as provas e evidências a favor ou contra os seres humanos. </a:t>
            </a:r>
          </a:p>
        </p:txBody>
      </p:sp>
    </p:spTree>
    <p:extLst>
      <p:ext uri="{BB962C8B-B14F-4D97-AF65-F5344CB8AC3E}">
        <p14:creationId xmlns:p14="http://schemas.microsoft.com/office/powerpoint/2010/main" val="3127610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92893" y="3383573"/>
            <a:ext cx="9779907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Os selos serão abertos e o grande julgamento terá início. Prepare-se para contemplar os registros da história.</a:t>
            </a:r>
          </a:p>
        </p:txBody>
      </p:sp>
    </p:spTree>
    <p:extLst>
      <p:ext uri="{BB962C8B-B14F-4D97-AF65-F5344CB8AC3E}">
        <p14:creationId xmlns:p14="http://schemas.microsoft.com/office/powerpoint/2010/main" val="98044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44908" y="2056625"/>
            <a:ext cx="11177908" cy="2585323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3. Qual a atitude dos quatro seres viventes, dos anciãos e dos anjos diante do cordeiro no momento de iniciar o juízo? </a:t>
            </a:r>
          </a:p>
        </p:txBody>
      </p:sp>
    </p:spTree>
    <p:extLst>
      <p:ext uri="{BB962C8B-B14F-4D97-AF65-F5344CB8AC3E}">
        <p14:creationId xmlns:p14="http://schemas.microsoft.com/office/powerpoint/2010/main" val="1909693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9024" y="1395799"/>
            <a:ext cx="1134753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“e entoavam novo cântico, dizendo: Digno és de tomar o livro e de abrir-lhe os selos, porque foste morto e com o teu sangue compraste para Deus os que procedem de toda tribo, língua, povo e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nação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 para o nosso Deus os constituíste reino e sacerdotes; e reinarão sobre a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terra...</a:t>
            </a:r>
            <a:endParaRPr lang="pt-BR" sz="4400" spc="3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117555" y="5504468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</a:t>
            </a:r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5:9,10 </a:t>
            </a:r>
            <a:endParaRPr lang="pt-BR" sz="40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349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9024" y="1395799"/>
            <a:ext cx="1134753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Vi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 ouvi uma voz de muitos anjos ao redor do trono, dos seres viventes e dos anciãos, cujo número era de milhões de milhões e milhares de milhares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,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proclamando em grande voz: Digno é o Cordeiro que foi morto de receber o poder, e riqueza, e sabedoria, e força, e honra, e glória, e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louvor...</a:t>
            </a:r>
            <a:endParaRPr lang="pt-BR" sz="4400" spc="3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117555" y="5504468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</a:t>
            </a:r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5:11,12 </a:t>
            </a:r>
            <a:endParaRPr lang="pt-BR" sz="40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78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9024" y="1167199"/>
            <a:ext cx="1134753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Então, ouvi que toda criatura que há no céu e sobre a terra, debaixo da terra e sobre o mar, e tudo o que neles há, estava dizendo: Àquele que está sentado no trono e ao Cordeiro, seja o louvor, e a honra, e a glória, e o domínio pelos séculos dos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séculos.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 os quatro seres viventes respondiam: Amém! Também os anciãos prostraram-se e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adoraram”.</a:t>
            </a:r>
            <a:endParaRPr lang="pt-BR" sz="4400" spc="3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117555" y="5504468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</a:t>
            </a:r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5:13,14</a:t>
            </a:r>
            <a:endParaRPr lang="pt-BR" sz="40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590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2154" y="4114026"/>
            <a:ext cx="11177908" cy="1015663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4. Como é descrito a abertura do primeiro selo? </a:t>
            </a:r>
          </a:p>
        </p:txBody>
      </p:sp>
    </p:spTree>
    <p:extLst>
      <p:ext uri="{BB962C8B-B14F-4D97-AF65-F5344CB8AC3E}">
        <p14:creationId xmlns:p14="http://schemas.microsoft.com/office/powerpoint/2010/main" val="185908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6609" y="1430968"/>
            <a:ext cx="1134753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“Vi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quando o Cordeiro abriu um dos sete selos e ouvi um dos quatro seres viventes dizendo, como se fosse voz de trovão: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Vem! Vi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, então, e eis um cavalo branco e o seu cavaleiro com um arco; e foi-lhe dada uma coroa; e ele saiu vencendo e para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vencer”.</a:t>
            </a:r>
            <a:endParaRPr lang="pt-BR" sz="4400" spc="3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117555" y="5504468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</a:t>
            </a:r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6:1,2</a:t>
            </a:r>
            <a:endParaRPr lang="pt-BR" sz="40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945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27540" y="3330818"/>
            <a:ext cx="10621108" cy="2308324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abertura do primeiro selo revela a pureza e o poder de conquista do Evangelho diante do paganismo no início da igreja cristã. </a:t>
            </a:r>
            <a:endParaRPr lang="pt-BR" sz="48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788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4379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6609" y="1430968"/>
            <a:ext cx="113475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“Vinde, pois, e arrazoemos, diz o SENHOR; ainda que os vossos pecados sejam como a escarlata, eles se tornarão brancos como a neve; ainda que sejam vermelhos como o carmesim, se tornarão como a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lã”.</a:t>
            </a:r>
            <a:endParaRPr lang="pt-BR" sz="4400" spc="3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240647" y="4495504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Isaías 1:18</a:t>
            </a:r>
            <a:endParaRPr lang="pt-BR" sz="40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413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45647" y="4016618"/>
            <a:ext cx="9779907" cy="1569660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figura do cavalo branco nos revela como a igreja de Jesus se comportou no primeiro século. </a:t>
            </a:r>
          </a:p>
        </p:txBody>
      </p:sp>
    </p:spTree>
    <p:extLst>
      <p:ext uri="{BB962C8B-B14F-4D97-AF65-F5344CB8AC3E}">
        <p14:creationId xmlns:p14="http://schemas.microsoft.com/office/powerpoint/2010/main" val="1814674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69801" y="3770435"/>
            <a:ext cx="9779907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igreja foi cruelmente perseguida por não querer se inclinar diante de César que reclamava a adoração </a:t>
            </a:r>
            <a:endParaRPr lang="pt-BR" sz="4400" b="1" spc="3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para 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si. </a:t>
            </a:r>
          </a:p>
        </p:txBody>
      </p:sp>
    </p:spTree>
    <p:extLst>
      <p:ext uri="{BB962C8B-B14F-4D97-AF65-F5344CB8AC3E}">
        <p14:creationId xmlns:p14="http://schemas.microsoft.com/office/powerpoint/2010/main" val="463615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60909" y="4069373"/>
            <a:ext cx="11327353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Mas apesar de toda a fúria desatada contra o povo de Deus neste primeiro período da história da igreja cristã, a igreja se manteve fiel às doutrinas bíblicas e à evangelização. </a:t>
            </a:r>
          </a:p>
        </p:txBody>
      </p:sp>
    </p:spTree>
    <p:extLst>
      <p:ext uri="{BB962C8B-B14F-4D97-AF65-F5344CB8AC3E}">
        <p14:creationId xmlns:p14="http://schemas.microsoft.com/office/powerpoint/2010/main" val="217723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09739" y="3903010"/>
            <a:ext cx="11177908" cy="1938992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5. Qual a missão do cavaleiro montado no cavalo vermelho depois da abertura do segundo selo? </a:t>
            </a:r>
            <a:endParaRPr lang="pt-BR" sz="60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3975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9024" y="1905753"/>
            <a:ext cx="113475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“E saiu outro cavalo, vermelho; e ao seu cavaleiro, foi-lhe dado tirar a paz da terra para que os homens se matassem uns aos outros; também lhe foi dada uma grande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espada”.</a:t>
            </a:r>
            <a:endParaRPr lang="pt-BR" sz="4400" spc="3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240647" y="4319658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6:4</a:t>
            </a:r>
            <a:endParaRPr lang="pt-BR" sz="40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0870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1586" y="2856035"/>
            <a:ext cx="11327353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Vermelho é cor de sangue,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relacionam 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este período com a época de perseguições extremas sofridas pela Igreja durante os três primeiros séculos sob as mãos dos imperadores romanos. </a:t>
            </a:r>
          </a:p>
        </p:txBody>
      </p:sp>
    </p:spTree>
    <p:extLst>
      <p:ext uri="{BB962C8B-B14F-4D97-AF65-F5344CB8AC3E}">
        <p14:creationId xmlns:p14="http://schemas.microsoft.com/office/powerpoint/2010/main" val="23941263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09739" y="3903010"/>
            <a:ext cx="11177908" cy="1938992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6. Que mensagem o Cordeiro revela ao abrir o terceiro selo? </a:t>
            </a:r>
            <a:endParaRPr lang="pt-BR" sz="60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3314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1439" y="1101162"/>
            <a:ext cx="1134753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“Quando abriu o terceiro selo, ouvi o terceiro ser vivente dizendo: Vem! Então, vi, e eis um cavalo preto e o seu cavaleiro com uma balança na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mão. E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ouvi uma como que voz no meio dos quatro seres viventes dizendo: Uma medida de trigo por um </a:t>
            </a:r>
            <a:r>
              <a:rPr lang="pt-BR" sz="4400" spc="3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denário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; três medidas de cevada por um </a:t>
            </a:r>
            <a:r>
              <a:rPr lang="pt-BR" sz="4400" spc="3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denário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; e não danifiques o azeite e o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vinho”.</a:t>
            </a:r>
            <a:endParaRPr lang="pt-BR" sz="4400" spc="3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258232" y="5620920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6:5,6</a:t>
            </a:r>
            <a:endParaRPr lang="pt-BR" sz="40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26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6755" y="4104543"/>
            <a:ext cx="11327353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cor preta simboliza o período de impureza e degradação da igreja. Este período equivale ao da igreja que estaria em evidência até o início da Idade Média. </a:t>
            </a:r>
          </a:p>
        </p:txBody>
      </p:sp>
    </p:spTree>
    <p:extLst>
      <p:ext uri="{BB962C8B-B14F-4D97-AF65-F5344CB8AC3E}">
        <p14:creationId xmlns:p14="http://schemas.microsoft.com/office/powerpoint/2010/main" val="4094587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54338" y="1677865"/>
            <a:ext cx="7159801" cy="2800767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narrativa das sete Igrejas nos mostra que Deus está no controle da história. Nelas encontramos mensagens para o povo de Deus em todas as eras. 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0211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07093" y="3858359"/>
            <a:ext cx="11327353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Nessa época da história a igreja não foi capaz de manter a pureza da adoração ao único e verdadeiro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Deus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,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Contaminou-se 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com uma montanha de tradições humanas e costumes pagãos </a:t>
            </a:r>
          </a:p>
        </p:txBody>
      </p:sp>
    </p:spTree>
    <p:extLst>
      <p:ext uri="{BB962C8B-B14F-4D97-AF65-F5344CB8AC3E}">
        <p14:creationId xmlns:p14="http://schemas.microsoft.com/office/powerpoint/2010/main" val="31178744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48293" y="3920595"/>
            <a:ext cx="9706923" cy="1015663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7. O que João viu ao abrir o quarto selo?</a:t>
            </a:r>
            <a:endParaRPr lang="pt-BR" sz="60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9389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1439" y="1136332"/>
            <a:ext cx="1134753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“Quando o Cordeiro abriu o quarto selo, ouvi a voz do quarto ser vivente dizendo: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Vem! E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olhei, e eis um cavalo amarelo e o seu cavaleiro, sendo este chamado Morte; e o Inferno o estava seguindo, e foi-lhes dada autoridade sobre a quarta parte da terra para matar à espada, pela fome, com a mortandade e por meio das feras da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terra”.</a:t>
            </a:r>
            <a:endParaRPr lang="pt-BR" sz="4400" spc="3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258232" y="5620920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6:7,8</a:t>
            </a:r>
            <a:endParaRPr lang="pt-BR" sz="40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2665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07093" y="3858359"/>
            <a:ext cx="11327353" cy="1446550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visão do cavalo amarelo simboliza o período no qual se consumou a degradação da igreja cristã. </a:t>
            </a:r>
          </a:p>
        </p:txBody>
      </p:sp>
    </p:spTree>
    <p:extLst>
      <p:ext uri="{BB962C8B-B14F-4D97-AF65-F5344CB8AC3E}">
        <p14:creationId xmlns:p14="http://schemas.microsoft.com/office/powerpoint/2010/main" val="33668414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9170" y="3506667"/>
            <a:ext cx="11327353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igreja pura que Jesus estabeleceu e que os apóstolos e os primeiros cristãos mantiveram incontaminada durante o primeiro século, foi se corrompendo lentamente.</a:t>
            </a:r>
          </a:p>
        </p:txBody>
      </p:sp>
    </p:spTree>
    <p:extLst>
      <p:ext uri="{BB962C8B-B14F-4D97-AF65-F5344CB8AC3E}">
        <p14:creationId xmlns:p14="http://schemas.microsoft.com/office/powerpoint/2010/main" val="14693729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9170" y="2803283"/>
            <a:ext cx="11327353" cy="2800767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igreja dominante de então, a Católica Romana, perseguiu aqueles que “ousavam” obedecer às Escrituras. Isso aconteceu durante o período de absoluta supremacia da igreja papal na idade média. </a:t>
            </a:r>
          </a:p>
        </p:txBody>
      </p:sp>
    </p:spTree>
    <p:extLst>
      <p:ext uri="{BB962C8B-B14F-4D97-AF65-F5344CB8AC3E}">
        <p14:creationId xmlns:p14="http://schemas.microsoft.com/office/powerpoint/2010/main" val="28051081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6754" y="2645022"/>
            <a:ext cx="11327353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igreja estabeleceu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inquisição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, para matar e destruir todos aqueles que não aceitassem as doutrinas contaminadas da igreja corrompida. </a:t>
            </a:r>
          </a:p>
        </p:txBody>
      </p:sp>
    </p:spTree>
    <p:extLst>
      <p:ext uri="{BB962C8B-B14F-4D97-AF65-F5344CB8AC3E}">
        <p14:creationId xmlns:p14="http://schemas.microsoft.com/office/powerpoint/2010/main" val="38755758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4001" y="3963868"/>
            <a:ext cx="11327353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Ao 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longo da história sempre houve um remanescente fiel. Pessoas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que 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continuaram adorando o único e verdadeiro Deus e obedecendo fielmente à Sua Palavra. </a:t>
            </a:r>
          </a:p>
        </p:txBody>
      </p:sp>
    </p:spTree>
    <p:extLst>
      <p:ext uri="{BB962C8B-B14F-4D97-AF65-F5344CB8AC3E}">
        <p14:creationId xmlns:p14="http://schemas.microsoft.com/office/powerpoint/2010/main" val="15088095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24679" y="3840776"/>
            <a:ext cx="11327353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Durante a Idade Média foram os valdenses, cátaros e outros grupos pequenos que se escondiam nas cavernas e montanhas a fim de obedecer a Deus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6377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62708" y="1934307"/>
            <a:ext cx="460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MINHA DECISÃO:</a:t>
            </a:r>
          </a:p>
        </p:txBody>
      </p:sp>
    </p:spTree>
    <p:extLst>
      <p:ext uri="{BB962C8B-B14F-4D97-AF65-F5344CB8AC3E}">
        <p14:creationId xmlns:p14="http://schemas.microsoft.com/office/powerpoint/2010/main" val="3775515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2600" y="3594588"/>
            <a:ext cx="11081170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Isto é básico no processo do julgamento. A visão dos quatro cavalos é uma profecia que anuncia períodos diferentes pelos quais a igreja passaria na sua trajetória.</a:t>
            </a:r>
          </a:p>
        </p:txBody>
      </p:sp>
    </p:spTree>
    <p:extLst>
      <p:ext uri="{BB962C8B-B14F-4D97-AF65-F5344CB8AC3E}">
        <p14:creationId xmlns:p14="http://schemas.microsoft.com/office/powerpoint/2010/main" val="20628171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423030" y="2145324"/>
            <a:ext cx="2719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PRÓXIMO TEMA: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9511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2154" y="2478656"/>
            <a:ext cx="11177908" cy="1938992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1143000" indent="-1143000" algn="ctr">
              <a:buAutoNum type="arabicPeriod"/>
            </a:pPr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Segundo </a:t>
            </a:r>
            <a:r>
              <a:rPr lang="pt-BR" sz="6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João, quem é digno de abrir </a:t>
            </a:r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</a:t>
            </a:r>
            <a:b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</a:br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</a:t>
            </a:r>
            <a:r>
              <a:rPr lang="pt-BR" sz="6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livro e desatar os selos? </a:t>
            </a:r>
            <a:endParaRPr lang="pt-BR" sz="6000" b="1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67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9024" y="1379374"/>
            <a:ext cx="113475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“e eu chorava muito, porque ninguém foi achado digno de abrir o livro, nem mesmo de olhar para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ele.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Todavia, um dos anciãos me disse: Não chores; eis que o Leão da tribo de Judá, a Raiz de Davi, venceu para abrir o livro e os seus sete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selos”.</a:t>
            </a:r>
            <a:endParaRPr lang="pt-BR" sz="4400" spc="3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574757" y="4361469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5:4,5 </a:t>
            </a:r>
          </a:p>
        </p:txBody>
      </p:sp>
    </p:spTree>
    <p:extLst>
      <p:ext uri="{BB962C8B-B14F-4D97-AF65-F5344CB8AC3E}">
        <p14:creationId xmlns:p14="http://schemas.microsoft.com/office/powerpoint/2010/main" val="328159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64293" y="1431680"/>
            <a:ext cx="9779907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 livro está selado com sete selos e quando o último selo for aberto, a história do conflito entre o bem e o mal terá chegado ao fim. </a:t>
            </a:r>
          </a:p>
        </p:txBody>
      </p:sp>
    </p:spTree>
    <p:extLst>
      <p:ext uri="{BB962C8B-B14F-4D97-AF65-F5344CB8AC3E}">
        <p14:creationId xmlns:p14="http://schemas.microsoft.com/office/powerpoint/2010/main" val="258674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2154" y="2478656"/>
            <a:ext cx="11177908" cy="1938992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2. Que evento se daria por ocasião de abertura </a:t>
            </a:r>
            <a:endParaRPr lang="pt-BR" sz="6000" b="1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  <a:p>
            <a:pPr algn="ctr"/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do </a:t>
            </a:r>
            <a:r>
              <a:rPr lang="pt-BR" sz="6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livro? </a:t>
            </a:r>
            <a:endParaRPr lang="pt-BR" sz="6000" b="1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549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9024" y="2346528"/>
            <a:ext cx="113475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“Veio, pois, e tomou o livro da mão direita daquele que estava sentado no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trono”.</a:t>
            </a:r>
            <a:endParaRPr lang="pt-BR" sz="4400" spc="3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574757" y="4361469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</a:t>
            </a:r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5:7 </a:t>
            </a:r>
            <a:endParaRPr lang="pt-BR" sz="40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4718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2266</Words>
  <Application>Microsoft Office PowerPoint</Application>
  <PresentationFormat>Widescreen</PresentationFormat>
  <Paragraphs>110</Paragraphs>
  <Slides>40</Slides>
  <Notes>26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Steelfish Rg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Usuário do Windows</cp:lastModifiedBy>
  <cp:revision>29</cp:revision>
  <dcterms:created xsi:type="dcterms:W3CDTF">2018-08-09T17:20:23Z</dcterms:created>
  <dcterms:modified xsi:type="dcterms:W3CDTF">2018-08-10T13:37:49Z</dcterms:modified>
</cp:coreProperties>
</file>