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3" r:id="rId2"/>
    <p:sldId id="294" r:id="rId3"/>
    <p:sldId id="256" r:id="rId4"/>
    <p:sldId id="257" r:id="rId5"/>
    <p:sldId id="258" r:id="rId6"/>
    <p:sldId id="282" r:id="rId7"/>
    <p:sldId id="283" r:id="rId8"/>
    <p:sldId id="284" r:id="rId9"/>
    <p:sldId id="259" r:id="rId10"/>
    <p:sldId id="260" r:id="rId11"/>
    <p:sldId id="261" r:id="rId12"/>
    <p:sldId id="285" r:id="rId13"/>
    <p:sldId id="262" r:id="rId14"/>
    <p:sldId id="263" r:id="rId15"/>
    <p:sldId id="264" r:id="rId16"/>
    <p:sldId id="286" r:id="rId17"/>
    <p:sldId id="287" r:id="rId18"/>
    <p:sldId id="266" r:id="rId19"/>
    <p:sldId id="281" r:id="rId20"/>
    <p:sldId id="267" r:id="rId21"/>
    <p:sldId id="288" r:id="rId22"/>
    <p:sldId id="268" r:id="rId23"/>
    <p:sldId id="270" r:id="rId24"/>
    <p:sldId id="289" r:id="rId25"/>
    <p:sldId id="271" r:id="rId26"/>
    <p:sldId id="296" r:id="rId27"/>
    <p:sldId id="272" r:id="rId28"/>
    <p:sldId id="290" r:id="rId29"/>
    <p:sldId id="273" r:id="rId30"/>
    <p:sldId id="274" r:id="rId31"/>
    <p:sldId id="292" r:id="rId32"/>
    <p:sldId id="291" r:id="rId33"/>
    <p:sldId id="297" r:id="rId34"/>
    <p:sldId id="275" r:id="rId35"/>
    <p:sldId id="277" r:id="rId36"/>
    <p:sldId id="298" r:id="rId37"/>
    <p:sldId id="279" r:id="rId38"/>
    <p:sldId id="299" r:id="rId39"/>
    <p:sldId id="280" r:id="rId40"/>
    <p:sldId id="295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6302" autoAdjust="0"/>
  </p:normalViewPr>
  <p:slideViewPr>
    <p:cSldViewPr snapToGrid="0">
      <p:cViewPr varScale="1">
        <p:scale>
          <a:sx n="79" d="100"/>
          <a:sy n="79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FA70-DA57-4090-A9EF-78454772528E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E22C-7B41-4D37-92CD-0DD46AD168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3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narrativa das sete Igrejas nos mostra que Deus está no controle da história. Nelas encontramos mensagens para o povo de Deus em todas as eras. Elas cobrem toda a história da Igreja Cristã desde o período do Novo Testamento até a segunda vinda de Cristo. Existem pontos semelhantes nas cartas.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84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período da igreja de </a:t>
            </a:r>
            <a:r>
              <a:rPr lang="pt-BR" dirty="0" err="1" smtClean="0"/>
              <a:t>Pérgamo</a:t>
            </a:r>
            <a:r>
              <a:rPr lang="pt-BR" dirty="0" smtClean="0"/>
              <a:t> (313-538) cobre os séculos IV, V e a primeira metade do VI. Esse período é marcado pela união da Igreja com o Estado. “</a:t>
            </a:r>
            <a:r>
              <a:rPr lang="pt-BR" dirty="0" err="1" smtClean="0"/>
              <a:t>Pérgamo</a:t>
            </a:r>
            <a:r>
              <a:rPr lang="pt-BR" dirty="0" smtClean="0"/>
              <a:t>” significa “elevação ou exaltação”. Como Satanás não pode destruir a igreja com as perseguições,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244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tratou de corrompê-la e colocá-la em compromisso com o Estado, introduzindo pagãos não convertidos na sua liderança, cuja influência e filosofia afetaram as suas </a:t>
            </a:r>
            <a:r>
              <a:rPr lang="pt-BR" dirty="0" err="1" smtClean="0"/>
              <a:t>idéias</a:t>
            </a:r>
            <a:r>
              <a:rPr lang="pt-BR" dirty="0" smtClean="0"/>
              <a:t> e a sua conduta. Esse paganismo introduzido na igreja foi tirando sua força espiritual.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89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elogio e reprovação foram apresentados à igreja de </a:t>
            </a:r>
            <a:r>
              <a:rPr lang="pt-BR" dirty="0" err="1" smtClean="0"/>
              <a:t>Tiatira</a:t>
            </a:r>
            <a:r>
              <a:rPr lang="pt-BR" dirty="0" smtClean="0"/>
              <a:t>? </a:t>
            </a:r>
          </a:p>
          <a:p>
            <a:r>
              <a:rPr lang="pt-BR" dirty="0" smtClean="0"/>
              <a:t>Apocalipse 2:18-29, 25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391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Tiatira</a:t>
            </a:r>
            <a:r>
              <a:rPr lang="pt-BR" dirty="0" smtClean="0"/>
              <a:t> representa o período que vai desde o século VI até o XV – é a Idade Média, esse período é conhecido como a era da apostasia (afastamento da fé). </a:t>
            </a:r>
            <a:r>
              <a:rPr lang="pt-BR" dirty="0" err="1" smtClean="0"/>
              <a:t>Jezabel</a:t>
            </a:r>
            <a:r>
              <a:rPr lang="pt-BR" dirty="0" smtClean="0"/>
              <a:t>, filha de um rei </a:t>
            </a:r>
            <a:r>
              <a:rPr lang="pt-BR" dirty="0" err="1" smtClean="0"/>
              <a:t>sidônio</a:t>
            </a:r>
            <a:r>
              <a:rPr lang="pt-BR" dirty="0" smtClean="0"/>
              <a:t>, adorador de Baal, a qual introduziu a idolatria e corrupção religiosa em Israel é aqui o símbolo da apostasia e corrupção religiosa.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928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Qual é a mensagem central à igreja Sardes? Apocalipse 3:4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779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Sardes corresponde à igreja do século XVII e primeira parte do século XVIII, quando a verdade bíblica, e não as tradições e ensinos humanos, começaram a ser proclamadas por meio da pregação dos reformadores. Apocalipse 3:2 profetiza a tragédia vivida pelas igrejas protestantes que, após a morte de seus fundadores, deixaram morrer também parte das verdades descobertas e pregadas por 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609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Sardes corresponde à igreja do século XVII e primeira parte do século XVIII, quando a verdade bíblica, e não as tradições e ensinos humanos, começaram a ser proclamadas por meio da pregação dos reformadores. Apocalipse 3:2 profetiza a tragédia vivida pelas igrejas protestantes que, após a morte de seus fundadores, deixaram morrer também parte das verdades descobertas e pregadas por 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87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Que elogio recebe a igreja da Filadélfia? Apocalipse 3:8,10,11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880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“Filadélfia” quer dizer “amor fraternal”, representa a última parte do século XVIII e a primeira do século XIX, com o nascimento da expansão missionária e a organização das Sociedades Bíblicas. Nesse período houve grande interesse pelo estudo de Daniel e Apocalipse, e ocorreram os maiores </a:t>
            </a:r>
            <a:r>
              <a:rPr lang="pt-BR" dirty="0" err="1" smtClean="0"/>
              <a:t>reavivamento</a:t>
            </a:r>
            <a:r>
              <a:rPr lang="pt-BR" dirty="0" smtClean="0"/>
              <a:t> da História.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357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7. Que repreensão e conselho são apresentados à igreja de Laodicéia? Apocalipse 3:14-22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98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Nelas encontramos elogios, censuras (em cinco delas), exortações ou conselhos e promessas. Ao nos aprofundarmos no conteúdo profético das sete igrejas, somos despertados para um compromisso maior com Cristo e com Sua Igreja. O conhecimento profético traz segurança, esperança, confiança, </a:t>
            </a:r>
            <a:r>
              <a:rPr lang="pt-BR" dirty="0" err="1" smtClean="0"/>
              <a:t>reavivamento</a:t>
            </a:r>
            <a:r>
              <a:rPr lang="pt-BR" dirty="0" smtClean="0"/>
              <a:t> e reforma.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627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período de Laodicéia começou em 1844 e vai até a segunda vinda de Cristo. Seu nome significa “povo de Juízo”, “povo justo ou justificado”.  Nessa data se dariam alguns acontecimentos importantes: no céu, Jesus daria inicio ao juízo de investigação; na terra, de acordo com a profecia de Dan. 8:14 e Apoc. 10:7-11,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888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período de Laodicéia começou em 1844 e vai até a segunda vinda de Cristo. Seu nome significa “povo de Juízo”, “povo justo ou justificado”.  Nessa data se dariam alguns acontecimentos importantes: no céu, Jesus daria inicio ao juízo de investigação; na terra, de acordo com a profecia de Dan. 8:14 e Apoc. 10:7-11,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46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levantaria um movimento para restaurar as verdades jogadas por terra durante a Idade Escura. As verdades divinas atacadas durante o período dos 1260 anos são apresentadas no Apocalipse através de três anjos (Apoc. 12:6-12). Suas mensagens contêm a verdade presente para o tempo do fim.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618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levantaria um movimento para restaurar as verdades jogadas por terra durante a Idade Escura. As verdades divinas atacadas durante o período dos 1260 anos são apresentadas no Apocalipse através de três anjos (Apoc. 12:6-12). Suas mensagens contêm a verdade presente para o tempo do fim.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901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maravilhoso saber que Deus cuidou da Sua igreja ao longo dos séculos. Embora perseguida e rejeitada Ele sempre preservou um remanescente fiel. Nestes últimos dias de mornidão e frieza espiritual, Deus tem sua testemunha fiel, que mantém os ensinos estabelecidos desde a criação e encontrados nas Escrituras.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877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maravilhoso saber que Deus cuidou da Sua igreja ao longo dos séculos. Embora perseguida e rejeitada Ele sempre preservou um remanescente fiel. Nestes últimos dias de mornidão e frieza espiritual, Deus tem sua testemunha fiel, que mantém os ensinos estabelecidos desde a criação e encontrados nas Escrituras.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988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Compromisso de fé:</a:t>
            </a:r>
          </a:p>
          <a:p>
            <a:pPr>
              <a:lnSpc>
                <a:spcPct val="150000"/>
              </a:lnSpc>
            </a:pPr>
            <a:endParaRPr lang="pt-BR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     ) Desejo fazer parte do povo fiel e não daquele que se corrompeu.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Quero conservar e viver a verdade para ser digno do elogio divino .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Almejo receber tudo o que o Salvador oferece em Seu conselho à Laodicéia.		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13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Que características são apresentadas na igreja de Éfeso? Apocalipse 2:2, 4, 6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profecia das sete Igrejas nos mostra que Deus está no controle dos </a:t>
            </a:r>
          </a:p>
          <a:p>
            <a:r>
              <a:rPr lang="pt-BR" dirty="0" smtClean="0"/>
              <a:t>acontecimentos. Entendemos que as fases das sete Igrejas são sete períodos sucessivos e são desdobramentos da história da Igreja cristã através dos séculos.  Com o estudo das sete igrejas podemos perceber o cuidado de Deus com Sua igreja ao longo da história.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04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de Éfeso corresponde ao período que vai do ano 31d.C. a 100 d.C. “Éfeso” significa desejável, e foi a igreja do período apostólico, que abalou o mundo com a mensagem pura e verdadeira das boas novas de Cristo Apesar das perseguições, lutas e desafios, ela triunfou e avançou com a pregação do evangelho. As portas do inferno não prevaleceram contra a igreja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648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Que mensagem foi enviada à igreja de </a:t>
            </a:r>
            <a:r>
              <a:rPr lang="pt-BR" dirty="0" err="1" smtClean="0"/>
              <a:t>Esmirma</a:t>
            </a:r>
            <a:r>
              <a:rPr lang="pt-BR" dirty="0" smtClean="0"/>
              <a:t>? Apocalipse 2:9,10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44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Esmirma</a:t>
            </a:r>
            <a:r>
              <a:rPr lang="pt-BR" dirty="0" smtClean="0"/>
              <a:t> corresponde ao período de 100 </a:t>
            </a:r>
            <a:r>
              <a:rPr lang="pt-BR" dirty="0" err="1" smtClean="0"/>
              <a:t>d.C</a:t>
            </a:r>
            <a:r>
              <a:rPr lang="pt-BR" dirty="0" smtClean="0"/>
              <a:t> a 313 d.C. “</a:t>
            </a:r>
            <a:r>
              <a:rPr lang="pt-BR" dirty="0" err="1" smtClean="0"/>
              <a:t>Esmirma</a:t>
            </a:r>
            <a:r>
              <a:rPr lang="pt-BR" dirty="0" smtClean="0"/>
              <a:t>” significa “cheiro Suave”, esse período foi caracterizado por martírio e horríveis perseguições por parte dos Imperadores Romanos Diocleciano, Maximiano, </a:t>
            </a:r>
            <a:r>
              <a:rPr lang="pt-BR" dirty="0" err="1" smtClean="0"/>
              <a:t>Galério</a:t>
            </a:r>
            <a:r>
              <a:rPr lang="pt-BR" dirty="0" smtClean="0"/>
              <a:t> e Constâncio contra os cristãos.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279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Muitos foram queimados vivos, decapitados e entregues fera no circo romano. Para esses fiéis mártires o senhor não tem reprovação. O período de </a:t>
            </a:r>
            <a:r>
              <a:rPr lang="pt-BR" dirty="0" err="1" smtClean="0"/>
              <a:t>Esmirma</a:t>
            </a:r>
            <a:r>
              <a:rPr lang="pt-BR" dirty="0" smtClean="0"/>
              <a:t> termina com o edito de tolerância de Milão, assinado por Licínio e Constantino no ano 313.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653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Quais as características positivas e negativas da igreja de </a:t>
            </a:r>
            <a:r>
              <a:rPr lang="pt-BR" dirty="0" err="1" smtClean="0"/>
              <a:t>Pérgamo</a:t>
            </a:r>
            <a:r>
              <a:rPr lang="pt-BR" dirty="0" smtClean="0"/>
              <a:t>? Apocalipse 2:13, 14, 15 - Marque V ou F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E22C-7B41-4D37-92CD-0DD46AD168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93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13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19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58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89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20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17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73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48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37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23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46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DCE2-53AD-4CB5-866C-7C46EF1672D7}" type="datetimeFigureOut">
              <a:rPr lang="pt-BR" smtClean="0"/>
              <a:t>16/08/2018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DE8A7-B4EF-4463-84EC-989E019F46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7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87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6036" y="4146811"/>
            <a:ext cx="1051014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igreja de Éfeso corresponde ao período que vai do ano 31d.C. a 100 d.C. Significa desejável, e Ela abrange o período apostólico, que tinha a mensagem pura e verdadeira.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53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35257" y="4267795"/>
            <a:ext cx="9340266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Que mensagem foi enviada à igreja de </a:t>
            </a:r>
            <a:r>
              <a:rPr lang="pt-BR" sz="6000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Esmirma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515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1284" y="1092036"/>
            <a:ext cx="116148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“Conheço a tua tribulação, a tua pobreza (mas tu és rico) e a blasfêmia dos que a si mesmos se declaram judeus e não são, sendo, antes, sinagoga de Satanás. Não temas as coisas que tens de sofrer. Eis que o diabo está para lançar em prisão alguns dentre vós, para serdes postos à prova, e tereis tribulação de dez dias. Sê fiel até à morte, e dar-te-ei a coroa da vida”.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20660" y="5507935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2:9,10</a:t>
            </a:r>
          </a:p>
        </p:txBody>
      </p:sp>
    </p:spTree>
    <p:extLst>
      <p:ext uri="{BB962C8B-B14F-4D97-AF65-F5344CB8AC3E}">
        <p14:creationId xmlns:p14="http://schemas.microsoft.com/office/powerpoint/2010/main" val="318233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6035" y="4691560"/>
            <a:ext cx="10510144" cy="156966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Esmirma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corresponde ao período de 100 </a:t>
            </a:r>
            <a:r>
              <a:rPr lang="pt-BR" sz="48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d.C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a 313 d.C., e significa “cheiro Suave”.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3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0529" y="4261255"/>
            <a:ext cx="10510144" cy="156966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Muitos foram queimados vivos, decapitados e entregues com feras no circo romano. 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9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4210" y="2690008"/>
            <a:ext cx="10927404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Quais as características positivas e negativas da igreja de </a:t>
            </a:r>
            <a:r>
              <a:rPr lang="pt-BR" sz="6000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Pérgamo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777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1283" y="1111491"/>
            <a:ext cx="116148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“Conheço o lugar em que habitas, onde está o trono de Satanás, e que conservas o meu nome e não negaste a minha fé, ainda nos dias de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Antipas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minha testemunha, meu fiel, o qual foi morto entre vós, onde Satanás habita. Tenho, todavia, contra ti algumas coisas, pois que tens aí os que sustentam a doutrina de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Balaão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o qual ensinava a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Balaque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980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2839" y="1481143"/>
            <a:ext cx="110117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...a armar ciladas diante dos filhos de Israel para comerem coisas sacrificadas aos ídolos e praticarem a prostituição. Outrossim, também tu tens os que da mesma forma sustentam a doutrina dos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nicolaítas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20658" y="4340275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2:13,14,15</a:t>
            </a:r>
          </a:p>
        </p:txBody>
      </p:sp>
    </p:spTree>
    <p:extLst>
      <p:ext uri="{BB962C8B-B14F-4D97-AF65-F5344CB8AC3E}">
        <p14:creationId xmlns:p14="http://schemas.microsoft.com/office/powerpoint/2010/main" val="23538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4048" y="2558342"/>
            <a:ext cx="1051014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período da igreja de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Pérgamo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(313-538. Esse período é marcado pela união da Igreja com o Estado. “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Pérgamo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” significa “elevação ou exaltação”.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02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9601" y="3849259"/>
            <a:ext cx="1051014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Satanás não pode destruir a igreja, então ele a corrompeu, introduzindo filosofias humanas e misturando a doutrina com paganismo.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8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688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04917" y="3209576"/>
            <a:ext cx="10927404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Que elogio e reprovação foram apresentados à igreja de </a:t>
            </a:r>
            <a:r>
              <a:rPr lang="pt-BR" sz="6000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Tiatira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43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4473" y="1111492"/>
            <a:ext cx="111965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“Conheço as tuas obras, o teu amor, a tua fé, o teu serviço, a tua perseverança e as tuas últimas obras, mais numerosas do que as primeiras. Tenho, porém, contra ti o tolerares que essa mulher,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Jezabel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que a si mesma se declara profetisa, não somente ensine, mas ainda seduza os meus servos a praticarem a prostituição e a comerem coisas sacrificadas aos ídolos.”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54706" y="541031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2:19,20</a:t>
            </a:r>
          </a:p>
        </p:txBody>
      </p:sp>
    </p:spTree>
    <p:extLst>
      <p:ext uri="{BB962C8B-B14F-4D97-AF65-F5344CB8AC3E}">
        <p14:creationId xmlns:p14="http://schemas.microsoft.com/office/powerpoint/2010/main" val="17693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7200" y="2351177"/>
            <a:ext cx="11424545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Tiatira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representa o período que vai desde o século VI até o XV – é a Idade Média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retrata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idolatria e corrupção religiosa em Israel é aqui o símbolo da apostasia e corrupção religiosa. </a:t>
            </a:r>
          </a:p>
          <a:p>
            <a:pPr algn="ctr"/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37053" y="2407329"/>
            <a:ext cx="10927404" cy="1015663"/>
          </a:xfrm>
          <a:prstGeom prst="rect">
            <a:avLst/>
          </a:prstGeom>
          <a:solidFill>
            <a:schemeClr val="bg2">
              <a:lumMod val="2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Qual é a mensagem central à igreja Sardes? </a:t>
            </a:r>
          </a:p>
        </p:txBody>
      </p:sp>
    </p:spTree>
    <p:extLst>
      <p:ext uri="{BB962C8B-B14F-4D97-AF65-F5344CB8AC3E}">
        <p14:creationId xmlns:p14="http://schemas.microsoft.com/office/powerpoint/2010/main" val="37023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8829" y="1772973"/>
            <a:ext cx="111965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“Tens, contudo, em Sardes, umas poucas pessoas que não contaminaram as suas vestiduras e andarão de branco junto comigo, pois são dignas.”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9062" y="4223542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3:4</a:t>
            </a:r>
          </a:p>
        </p:txBody>
      </p:sp>
    </p:spTree>
    <p:extLst>
      <p:ext uri="{BB962C8B-B14F-4D97-AF65-F5344CB8AC3E}">
        <p14:creationId xmlns:p14="http://schemas.microsoft.com/office/powerpoint/2010/main" val="10612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0416" y="3439675"/>
            <a:ext cx="11582400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Sardes corresponde à igreja do século XVII e primeira parte do século XVIII, quando a verdade bíblica, e não as tradições e ensinos humanos, começaram a ser proclamadas por meio da pregação dos reformadores.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072" y="4085851"/>
            <a:ext cx="11777472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3:2 profetiza a tragédia vivida pelas igrejas protestantes que, após a morte de seus fundadores deixaram morre também parte das verdades descobertas e pregadas por eles.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5154" y="2389400"/>
            <a:ext cx="9858467" cy="1015663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Que elogio recebe a igreja da Filadélfia? </a:t>
            </a:r>
          </a:p>
        </p:txBody>
      </p:sp>
    </p:spTree>
    <p:extLst>
      <p:ext uri="{BB962C8B-B14F-4D97-AF65-F5344CB8AC3E}">
        <p14:creationId xmlns:p14="http://schemas.microsoft.com/office/powerpoint/2010/main" val="38620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8828" y="1675695"/>
            <a:ext cx="111965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“Conheço as tuas obras – eis que tenho posto diante de ti uma porta aberta, a qual ninguém pode fechar – que tens pouca força, entretanto, guardaste a minha palavra e não negaste o meu nome.”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9062" y="4476462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3:8</a:t>
            </a:r>
          </a:p>
        </p:txBody>
      </p:sp>
    </p:spTree>
    <p:extLst>
      <p:ext uri="{BB962C8B-B14F-4D97-AF65-F5344CB8AC3E}">
        <p14:creationId xmlns:p14="http://schemas.microsoft.com/office/powerpoint/2010/main" val="12097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6904" y="2690333"/>
            <a:ext cx="10992255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“Filadélfia” quer dizer “amor fraternal”, representa a última parte do século XVIII e a primeira do século XIX. Nesse período houve grande interesse pelo estudo de Daniel e Apocalipse, e ocorreram os maiores reavivamento da História.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99461" y="3788018"/>
            <a:ext cx="10624614" cy="2308324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narrativa das sete Igrejas nos mostra que Deus está no controle da história. Nelas encontramos mensagens para o povo de Deus em todas as eras. 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00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4473" y="1922090"/>
            <a:ext cx="8618706" cy="1938992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7. Que repreensão e conselho são apresentados à igreja de Laodicéia? </a:t>
            </a:r>
          </a:p>
        </p:txBody>
      </p:sp>
    </p:spTree>
    <p:extLst>
      <p:ext uri="{BB962C8B-B14F-4D97-AF65-F5344CB8AC3E}">
        <p14:creationId xmlns:p14="http://schemas.microsoft.com/office/powerpoint/2010/main" val="40319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8827" y="1481142"/>
            <a:ext cx="111965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“Aconselho-te que de mim compres ouro refinado pelo fogo para te enriqueceres, vestiduras brancas para te vestires, a fim de que não seja manifesta a vergonha da tua nudez, e colírio para ungires os olhos, a fim de que vejas.”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9061" y="428190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3:15,16</a:t>
            </a:r>
          </a:p>
        </p:txBody>
      </p:sp>
    </p:spTree>
    <p:extLst>
      <p:ext uri="{BB962C8B-B14F-4D97-AF65-F5344CB8AC3E}">
        <p14:creationId xmlns:p14="http://schemas.microsoft.com/office/powerpoint/2010/main" val="40898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8828" y="1870248"/>
            <a:ext cx="111965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“Conheço as tuas obras, que nem és frio nem quente. Quem dera fosses frio ou quente! Assim, porque és morno e nem és quente nem frio, estou a ponto de vomitar-te da minha boca.”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9061" y="424299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3:18</a:t>
            </a:r>
          </a:p>
        </p:txBody>
      </p:sp>
    </p:spTree>
    <p:extLst>
      <p:ext uri="{BB962C8B-B14F-4D97-AF65-F5344CB8AC3E}">
        <p14:creationId xmlns:p14="http://schemas.microsoft.com/office/powerpoint/2010/main" val="8499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9359" y="3581464"/>
            <a:ext cx="10992255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período de Laodicéia começou em 1844 e vai até a segunda vinda de Cristo. Seu nome significa “povo de Juízo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”, “povo justo ou justificado”.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0144" y="4093528"/>
            <a:ext cx="11497055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Nessa data se dariam alguns acontecimentos importantes: no céu, Jesus daria inicio ao juízo de investigação; na terra, de acordo com a profecia de Dan. 8:14 e Apoc. 10:7-11.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3569" y="4395458"/>
            <a:ext cx="11509248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 levantaria um movimento para restaurar as verdades jogadas por terra durante a Idade Escura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6032" y="4029698"/>
            <a:ext cx="1170431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verdades divinas atacadas durante o período dos 1.260 anos são apresentadas no Apocalipse através de três anjos (Apoc. 12:6-12). Suas mensagens contêm a verdade presente para o tempo do fim.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387" y="781041"/>
            <a:ext cx="5583674" cy="48320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Ao longo dos séculos, Deus sempre teve Sua igreja fiel e a protegeu. Nos últimos dias Deus tem um povo remanescente que mantém os ensinos estabelecidos desde a fundação do mundo.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719825"/>
            <a:ext cx="12192000" cy="3477875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maravilhoso saber que Deus cuidou da Sua igreja ao longo dos séculos. Embora perseguida e rejeitada Ele sempre preservou um remanescente fiel. Neste últimos dias de mornidão e frieza espiritual, Deus tem sua testemunha fiel, que mantém os ensinos estabelecidos desde a criação e encontrados nas Escrituras.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9387" y="2215395"/>
            <a:ext cx="4610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spc="3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  <a:endParaRPr lang="pt-BR" sz="6600" b="1" spc="3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0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3015" y="4121022"/>
            <a:ext cx="10510144" cy="156966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Nas Cartas encontramos elogios, censuras (em cinco delas), exortações ou conselhos e promessas.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44753" y="2294965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95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2492" y="4131609"/>
            <a:ext cx="11177908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Segundo o apóstolo que evento se daria antes da segunda vinda de Cristo? </a:t>
            </a:r>
            <a:endParaRPr lang="pt-BR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1520051"/>
            <a:ext cx="113475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“Conheço as tuas obras, tanto o teu labor como a tua perseverança, e que não podes suportar homens maus, e que puseste à prova os que a si mesmos se declaram apóstolos e não são, e os achaste mentirosos.”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4757" y="436146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2:2</a:t>
            </a:r>
          </a:p>
        </p:txBody>
      </p:sp>
    </p:spTree>
    <p:extLst>
      <p:ext uri="{BB962C8B-B14F-4D97-AF65-F5344CB8AC3E}">
        <p14:creationId xmlns:p14="http://schemas.microsoft.com/office/powerpoint/2010/main" val="350445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2629004"/>
            <a:ext cx="11347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“Tenho, porém, contra ti que abandonaste o teu primeiro amor.”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4757" y="436146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2:4</a:t>
            </a:r>
          </a:p>
        </p:txBody>
      </p:sp>
    </p:spTree>
    <p:extLst>
      <p:ext uri="{BB962C8B-B14F-4D97-AF65-F5344CB8AC3E}">
        <p14:creationId xmlns:p14="http://schemas.microsoft.com/office/powerpoint/2010/main" val="10188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710" y="2473362"/>
            <a:ext cx="11274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“Tens, contudo, a teu favor que odeias as obras dos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nicolaítas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as quais eu também odeio.”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4757" y="436146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2:6</a:t>
            </a:r>
          </a:p>
        </p:txBody>
      </p:sp>
    </p:spTree>
    <p:extLst>
      <p:ext uri="{BB962C8B-B14F-4D97-AF65-F5344CB8AC3E}">
        <p14:creationId xmlns:p14="http://schemas.microsoft.com/office/powerpoint/2010/main" val="23791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6035" y="4691560"/>
            <a:ext cx="10510144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profecia das sete Igrejas nos mostra que Deus está no controle dos acontecimentos.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2323</Words>
  <Application>Microsoft Office PowerPoint</Application>
  <PresentationFormat>Widescreen</PresentationFormat>
  <Paragraphs>109</Paragraphs>
  <Slides>40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ANPa - Patricia Oliveira de Queiroz Santos</cp:lastModifiedBy>
  <cp:revision>32</cp:revision>
  <dcterms:created xsi:type="dcterms:W3CDTF">2018-08-09T11:00:09Z</dcterms:created>
  <dcterms:modified xsi:type="dcterms:W3CDTF">2018-08-16T12:50:04Z</dcterms:modified>
</cp:coreProperties>
</file>