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9" r:id="rId2"/>
    <p:sldId id="290" r:id="rId3"/>
    <p:sldId id="256" r:id="rId4"/>
    <p:sldId id="257" r:id="rId5"/>
    <p:sldId id="258" r:id="rId6"/>
    <p:sldId id="272" r:id="rId7"/>
    <p:sldId id="259" r:id="rId8"/>
    <p:sldId id="260" r:id="rId9"/>
    <p:sldId id="262" r:id="rId10"/>
    <p:sldId id="273" r:id="rId11"/>
    <p:sldId id="274" r:id="rId12"/>
    <p:sldId id="275" r:id="rId13"/>
    <p:sldId id="261" r:id="rId14"/>
    <p:sldId id="288" r:id="rId15"/>
    <p:sldId id="264" r:id="rId16"/>
    <p:sldId id="265" r:id="rId17"/>
    <p:sldId id="277" r:id="rId18"/>
    <p:sldId id="276" r:id="rId19"/>
    <p:sldId id="279" r:id="rId20"/>
    <p:sldId id="280" r:id="rId21"/>
    <p:sldId id="266" r:id="rId22"/>
    <p:sldId id="281" r:id="rId23"/>
    <p:sldId id="278" r:id="rId24"/>
    <p:sldId id="282" r:id="rId25"/>
    <p:sldId id="268" r:id="rId26"/>
    <p:sldId id="283" r:id="rId27"/>
    <p:sldId id="284" r:id="rId28"/>
    <p:sldId id="285" r:id="rId29"/>
    <p:sldId id="269" r:id="rId30"/>
    <p:sldId id="286" r:id="rId31"/>
    <p:sldId id="270" r:id="rId32"/>
    <p:sldId id="271" r:id="rId33"/>
    <p:sldId id="291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68043" autoAdjust="0"/>
  </p:normalViewPr>
  <p:slideViewPr>
    <p:cSldViewPr snapToGrid="0">
      <p:cViewPr varScale="1">
        <p:scale>
          <a:sx n="47" d="100"/>
          <a:sy n="47" d="100"/>
        </p:scale>
        <p:origin x="7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E2EA-2570-4619-B630-C71FB3FAAE2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30AB-B035-4185-8031-76529ED20C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18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Bíblia enfatiza dois aspectos principais do ministério de Cristo: Sua obra como Sacrifício pelos nossos pecados e Sua obra à direita de Deus como Sumo Sacerdote. Nos dois casos, os escritores bíblicos empregaram o simbolismo do santuário terrestre para explorar a natureza de Seu trabalho sacerdotal, porque ali todo o plano de salvação era expresso em símbolos e tipos.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433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Datas Importantes: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457 a.C. Decreto para restaurar Jerusalém (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Esd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7:7:14; 11-26);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Messias Ungido – Batismo de Jesus (Mat. 3:13-17);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Morte de Cristo (Dan. 9:26,27);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Apedrejamento de Estevão; fim do tempo de Israel como “nação”, povo especial (At. 7:59,60; Dan. 9:24);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Inicio da pregação aos gentios - Conversão do Apóstolo Paulo (At. 7:49; 9:5-6; 15-18);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1844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Purificação do santuário no Céu e início do juízo de investigação (Dan. 7:9,10;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14:6,7);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1844 Início do movimento Adventista (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10:7-10).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522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3. O que aconteceria no final das 2300 tardes e manhãs? Apocalipse 10:7-10; 11:19; Isaías 58:12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839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14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230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486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683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4. Que missão Deus confiou ao remanescente em 1844? Apocalipse 10:11;12:17, Isaías 58:13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625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350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808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18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maior profecia da Bíblia em extensão de tempo (as 2.300 tardes e manhãs) tem que ver com os dois</a:t>
            </a:r>
          </a:p>
          <a:p>
            <a:r>
              <a:rPr lang="pt-BR" dirty="0" smtClean="0"/>
              <a:t>aspectos essenciais da obra de Cristo, sobretudo o que se refere à Sua intercessão. Nesta lição, veremos o cumprimento histórico dessa profecia (adaptado</a:t>
            </a:r>
          </a:p>
          <a:p>
            <a:r>
              <a:rPr lang="pt-BR" dirty="0" smtClean="0"/>
              <a:t>de: Angel Manuel Rodríguez, Grandes Profecias Apocalípticas, Lição da Escola Sabatina Abril-Junho 2002, p. 63).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574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5. Que mensagem deveria pregar o remanescente de Deus? Apocalipse 14:6-12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26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924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089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553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6. Que características deve ter o remanescente dos últimos dias? Apocalipse 14:12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767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007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povo de Deus persevera mesmo em meio às perseguições, seguindo os mandamentos de Deus e mantendo o conceito de fé estabelecido por Jesus e os profetas.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79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Compromisso de fé:</a:t>
            </a:r>
          </a:p>
          <a:p>
            <a:endParaRPr lang="pt-BR" dirty="0" smtClean="0"/>
          </a:p>
          <a:p>
            <a:r>
              <a:rPr lang="pt-BR" dirty="0" smtClean="0"/>
              <a:t>(    ) Creio que estamos no período do    </a:t>
            </a:r>
          </a:p>
          <a:p>
            <a:r>
              <a:rPr lang="pt-BR" dirty="0" smtClean="0"/>
              <a:t>       juízo, a purificação do santuário celestial </a:t>
            </a:r>
          </a:p>
          <a:p>
            <a:endParaRPr lang="pt-BR" dirty="0" smtClean="0"/>
          </a:p>
          <a:p>
            <a:r>
              <a:rPr lang="pt-BR" dirty="0" smtClean="0"/>
              <a:t>(    ) Gostaria de pregar a 1ª, a 2ª e a 3ª mensagens  </a:t>
            </a:r>
          </a:p>
          <a:p>
            <a:r>
              <a:rPr lang="pt-BR" dirty="0" smtClean="0"/>
              <a:t>       angélicas </a:t>
            </a:r>
          </a:p>
          <a:p>
            <a:endParaRPr lang="pt-BR" dirty="0" smtClean="0"/>
          </a:p>
          <a:p>
            <a:r>
              <a:rPr lang="pt-BR" dirty="0" smtClean="0"/>
              <a:t>(    ) Desejo receber o sinal de Deus e não da besta	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13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 Quando o santuário celestial seria purificado? Daniel 8:14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25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Jesus, após Sua ascensão (31 </a:t>
            </a:r>
            <a:r>
              <a:rPr lang="pt-BR" dirty="0" err="1" smtClean="0"/>
              <a:t>a.D</a:t>
            </a:r>
            <a:r>
              <a:rPr lang="pt-BR" dirty="0" smtClean="0"/>
              <a:t>) subiu para o lugar Santo do santuário celestial onde iniciou a primeira fase de Sua obra de intercessão (</a:t>
            </a:r>
            <a:r>
              <a:rPr lang="pt-BR" dirty="0" err="1" smtClean="0"/>
              <a:t>Hb</a:t>
            </a:r>
            <a:r>
              <a:rPr lang="pt-BR" dirty="0" smtClean="0"/>
              <a:t> 8:1-2; </a:t>
            </a:r>
            <a:r>
              <a:rPr lang="pt-BR" dirty="0" err="1" smtClean="0"/>
              <a:t>Ap</a:t>
            </a:r>
            <a:r>
              <a:rPr lang="pt-BR" dirty="0" smtClean="0"/>
              <a:t> 1:12-13; ver apêndice 2). Como um tipo do santuário celestial, o santuário terrestre era purificado uma vez por ano, no dia dez do sétimo mês (chamado de </a:t>
            </a:r>
            <a:r>
              <a:rPr lang="pt-BR" dirty="0" err="1" smtClean="0"/>
              <a:t>Tisri</a:t>
            </a:r>
            <a:r>
              <a:rPr lang="pt-BR" dirty="0" smtClean="0"/>
              <a:t>; ver apêndice 3).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55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Da mesma forma o santuário celestial teria a sua purificação no final desse período profético. Em 1844 Jesus inaugurou a segunda fase do Seu ministério no lugar Santíssimo do santuário celestial. (Apêndice 1)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9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2. Qual profecia nos ajuda a entender todas as particularidades sobre as 2300 tardes e manhãs? Daniel 9:24-27-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01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03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72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Datas Importantes: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457 a.C. Decreto para restaurar Jerusalém (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Esd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7:7:14; 11-26);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Messias Ungido – Batismo de Jesus (Mat. 3:13-17);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Morte de Cristo (Dan. 9:26,27);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Apedrejamento de Estevão; fim do tempo de Israel como “nação”, povo especial (At. 7:59,60; Dan. 9:24);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Inicio da pregação aos gentios - Conversão do Apóstolo Paulo (At. 7:49; 9:5-6; 15-18);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1844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Purificação do santuário no Céu e início do juízo de investigação (Dan. 7:9,10; 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14:6,7);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1844 Início do movimento Adventista (</a:t>
            </a:r>
            <a:r>
              <a:rPr lang="pt-B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Apoc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10:7-10).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30AB-B035-4185-8031-76529ED20C7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42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00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38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44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38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00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39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11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90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97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6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18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AE072-0EDE-43E1-B7A4-7E54E647CC66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4B73-E427-4614-BE56-8A324D320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5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78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1104900"/>
            <a:ext cx="11068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“Setenta semanas estão determinadas sobre o teu povo e sobre a tua santa cidade, para fazer cessar a transgressão, para dar fim aos pecados, para expiar a </a:t>
            </a:r>
            <a:r>
              <a:rPr lang="pt-BR" sz="4400" spc="3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iniqüidade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, para trazer a justiça eterna, para selar a visão e a profecia e para ungir o Santo dos Santos. Sabe e entende: desde a saída da ordem para restaurar e para edificar...</a:t>
            </a:r>
            <a:endParaRPr lang="pt-BR" sz="44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4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1104900"/>
            <a:ext cx="11068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...Jerusalém, até ao Ungido, ao Príncipe, sete semanas e sessenta e duas semanas; as praças e as circunvalações se reedificarão, mas em tempos angustiosos. Depois das sessenta e duas semanas, será morto o Ungido e já não estará; e o povo de um príncipe que há de vir destruirá a cidade e o santuário, e o seu fim será num dilúvio, e até ao fim haverá...</a:t>
            </a:r>
            <a:endParaRPr lang="pt-BR" sz="44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1104900"/>
            <a:ext cx="110680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...guerra; desolações são determinadas. Ele fará firme aliança com muitos, por uma semana; na metade da semana, fará cessar o sacrifício e a oferta de manjares; sobre a asa das abominações virá o assolador, até que a destruição, que está determinada, se derrame sobre ele.”</a:t>
            </a:r>
            <a:endParaRPr lang="pt-BR" sz="44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9025" y="4582775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Daniel 9:24-27</a:t>
            </a:r>
            <a:endParaRPr lang="pt-BR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7952" y="907563"/>
            <a:ext cx="10732016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000" spc="300" dirty="0">
                <a:solidFill>
                  <a:schemeClr val="bg1"/>
                </a:solidFill>
                <a:latin typeface="Steelfish Rg" panose="020B0608020202040504" pitchFamily="34" charset="0"/>
                <a:cs typeface="Arial" pitchFamily="34" charset="0"/>
              </a:rPr>
              <a:t>70 Semanas (490 anos) estão determinadas sobre o Teu </a:t>
            </a:r>
            <a:r>
              <a:rPr lang="pt-BR" sz="6000" spc="300" dirty="0" smtClean="0">
                <a:solidFill>
                  <a:schemeClr val="bg1"/>
                </a:solidFill>
                <a:latin typeface="Steelfish Rg" panose="020B0608020202040504" pitchFamily="34" charset="0"/>
                <a:cs typeface="Arial" pitchFamily="34" charset="0"/>
              </a:rPr>
              <a:t>povo.</a:t>
            </a:r>
            <a:endParaRPr lang="pt-BR" sz="6000" spc="300" dirty="0">
              <a:solidFill>
                <a:schemeClr val="bg1"/>
              </a:solidFill>
              <a:latin typeface="Steelfish Rg" panose="020B0608020202040504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8040" y="4009032"/>
            <a:ext cx="2010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spc="300" dirty="0">
                <a:solidFill>
                  <a:schemeClr val="bg1"/>
                </a:solidFill>
                <a:latin typeface="Steelfish Rg" panose="020B0608020202040504" pitchFamily="34" charset="0"/>
                <a:cs typeface="Arial" pitchFamily="34" charset="0"/>
              </a:rPr>
              <a:t> (49 anos) </a:t>
            </a:r>
            <a:endParaRPr lang="pt-BR" sz="4000" spc="300" dirty="0">
              <a:solidFill>
                <a:schemeClr val="bg1"/>
              </a:solidFill>
              <a:latin typeface="Steelfish Rg" panose="020B06080202020405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536719" y="3491716"/>
            <a:ext cx="2304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!_______!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91240" y="4877527"/>
            <a:ext cx="136624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457 a.C.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021747" y="4877526"/>
            <a:ext cx="134440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408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a.C.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626099" y="4898083"/>
            <a:ext cx="111672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27d.C.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905916" y="4898083"/>
            <a:ext cx="113521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31d.C.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201545" y="4879033"/>
            <a:ext cx="112949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34d.C.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432940" y="4877528"/>
            <a:ext cx="145208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1844d.C.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69222" y="3187865"/>
            <a:ext cx="11206765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  <a:cs typeface="Arial" pitchFamily="34" charset="0"/>
              </a:rPr>
              <a:t> 7 SEMANAS          62 SEMANAS           1 SEMANA           1810 ANOS    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62460" y="4008089"/>
            <a:ext cx="249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spc="300" dirty="0">
                <a:solidFill>
                  <a:schemeClr val="bg1"/>
                </a:solidFill>
                <a:latin typeface="Steelfish Rg" panose="020B0608020202040504" pitchFamily="34" charset="0"/>
                <a:cs typeface="Arial" pitchFamily="34" charset="0"/>
              </a:rPr>
              <a:t> </a:t>
            </a:r>
            <a:r>
              <a:rPr lang="pt-BR" sz="4000" b="1" spc="300" dirty="0" smtClean="0">
                <a:solidFill>
                  <a:schemeClr val="bg1"/>
                </a:solidFill>
                <a:latin typeface="Steelfish Rg" panose="020B0608020202040504" pitchFamily="34" charset="0"/>
                <a:cs typeface="Arial" pitchFamily="34" charset="0"/>
              </a:rPr>
              <a:t>(434 anos) </a:t>
            </a:r>
            <a:endParaRPr lang="pt-BR" sz="4000" spc="300" dirty="0">
              <a:solidFill>
                <a:schemeClr val="bg1"/>
              </a:solidFill>
              <a:latin typeface="Steelfish Rg" panose="020B06080202020405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89938" y="4004795"/>
            <a:ext cx="2010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spc="300" dirty="0">
                <a:solidFill>
                  <a:schemeClr val="bg1"/>
                </a:solidFill>
                <a:latin typeface="Steelfish Rg" panose="020B0608020202040504" pitchFamily="34" charset="0"/>
                <a:cs typeface="Arial" pitchFamily="34" charset="0"/>
              </a:rPr>
              <a:t> </a:t>
            </a:r>
            <a:r>
              <a:rPr lang="pt-BR" sz="4000" b="1" spc="300" dirty="0" smtClean="0">
                <a:solidFill>
                  <a:schemeClr val="bg1"/>
                </a:solidFill>
                <a:latin typeface="Steelfish Rg" panose="020B0608020202040504" pitchFamily="34" charset="0"/>
                <a:cs typeface="Arial" pitchFamily="34" charset="0"/>
              </a:rPr>
              <a:t>(7 anos) </a:t>
            </a:r>
            <a:endParaRPr lang="pt-BR" sz="4000" spc="300" dirty="0">
              <a:solidFill>
                <a:schemeClr val="bg1"/>
              </a:solidFill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8200" y="552450"/>
            <a:ext cx="10439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6000" b="1" spc="3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teelfish Rg" panose="020B0608020202040504" pitchFamily="34" charset="0"/>
                <a:cs typeface="Arial" pitchFamily="34" charset="0"/>
              </a:rPr>
              <a:t>DATAS IMPORTANTES: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457 a.C. Decreto para restaurar Jerusalém (</a:t>
            </a:r>
            <a:r>
              <a:rPr lang="pt-BR" sz="4400" spc="300" dirty="0" err="1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Esd</a:t>
            </a: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. 7:7:14; 11-26);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27 </a:t>
            </a:r>
            <a:r>
              <a:rPr lang="pt-BR" sz="4400" spc="300" dirty="0" err="1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d.C</a:t>
            </a: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 Messias Ungido – Batismo de Jesus (Mat. 3:13-17);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31 </a:t>
            </a:r>
            <a:r>
              <a:rPr lang="pt-BR" sz="4400" spc="300" dirty="0" err="1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d.C</a:t>
            </a: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 Morte de Cristo (Dan. 9:26,27);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34 </a:t>
            </a:r>
            <a:r>
              <a:rPr lang="pt-BR" sz="4400" spc="300" dirty="0" err="1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d.C</a:t>
            </a: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 Apedrejamento de Estevão; fim do tempo de Israel como “nação”, povo especial (At. 7:59,60; Dan. 9:24);</a:t>
            </a:r>
          </a:p>
        </p:txBody>
      </p:sp>
    </p:spTree>
    <p:extLst>
      <p:ext uri="{BB962C8B-B14F-4D97-AF65-F5344CB8AC3E}">
        <p14:creationId xmlns:p14="http://schemas.microsoft.com/office/powerpoint/2010/main" val="30909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9200" y="1102340"/>
            <a:ext cx="982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6000" b="1" spc="3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Steelfish Rg" panose="020B0608020202040504" pitchFamily="34" charset="0"/>
                <a:cs typeface="Arial" pitchFamily="34" charset="0"/>
              </a:rPr>
              <a:t>DATAS IMPORTANTES: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34 </a:t>
            </a:r>
            <a:r>
              <a:rPr lang="pt-BR" sz="4400" spc="300" dirty="0" err="1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d.C</a:t>
            </a: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 Inicio da pregação aos gentios - Conversão do Apóstolo Paulo (At. 7:49; 9:5-6; 15-18);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1844 </a:t>
            </a:r>
            <a:r>
              <a:rPr lang="pt-BR" sz="4400" spc="300" dirty="0" err="1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d.C</a:t>
            </a: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 Purificação do santuário no Céu e início do juízo de investigação (Dan. 7:9,10; </a:t>
            </a:r>
            <a:r>
              <a:rPr lang="pt-BR" sz="4400" spc="300" dirty="0" err="1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Apoc</a:t>
            </a: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. 14:6,7);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1844 Início do movimento Adventista (</a:t>
            </a:r>
            <a:r>
              <a:rPr lang="pt-BR" sz="4400" spc="300" dirty="0" err="1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Apoc</a:t>
            </a:r>
            <a:r>
              <a:rPr lang="pt-BR" sz="4400" spc="300" dirty="0" smtClean="0">
                <a:solidFill>
                  <a:srgbClr val="FFC000"/>
                </a:solidFill>
                <a:latin typeface="Steelfish Rg" panose="020B0608020202040504" pitchFamily="34" charset="0"/>
                <a:cs typeface="Arial" pitchFamily="34" charset="0"/>
              </a:rPr>
              <a:t>. 10:7-10). </a:t>
            </a:r>
          </a:p>
        </p:txBody>
      </p:sp>
    </p:spTree>
    <p:extLst>
      <p:ext uri="{BB962C8B-B14F-4D97-AF65-F5344CB8AC3E}">
        <p14:creationId xmlns:p14="http://schemas.microsoft.com/office/powerpoint/2010/main" val="98720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750" y="4229100"/>
            <a:ext cx="9258300" cy="1938992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3. O que aconteceria no final das 2300 tardes e manhãs? </a:t>
            </a:r>
            <a:endParaRPr lang="pt-BR" sz="6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0550" y="1123950"/>
            <a:ext cx="11068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“Mas, nos dias da voz do sétimo anjo, quando ele estiver para tocar a trombeta, cumprir-se-á, então, o mistério de Deus, segundo ele anunciou aos seus servos, os profetas. A voz que ouvi, vinda do céu, estava de novo falando comigo e dizendo: Vai e toma o livro que se acha aberto na mão do anjo em pé sobre o mar e sobre a terra...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0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1104900"/>
            <a:ext cx="11068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...Fui, pois, ao anjo, dizendo-lhe que me desse o livrinho. Ele, então, me falou: Toma-o e devora-o; certamente, ele será amargo ao teu estômago, mas, na tua boca, doce como mel.</a:t>
            </a:r>
          </a:p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10 Tomei o livrinho da mão do anjo e o devorei, e, na minha boca, era doce como mel; quando, porém, o comi, o meu estômago ficou amargo.”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9025" y="5450384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10:7-10 </a:t>
            </a:r>
            <a:endParaRPr lang="pt-BR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4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1657350"/>
            <a:ext cx="11068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Abriu-se, então, o santuário de Deus, que se acha no céu, e foi vista a arca da Aliança no seu santuário, e sobrevieram relâmpagos, vozes, trovões, terremoto e grande saraivada.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9025" y="4097834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11:19 </a:t>
            </a:r>
            <a:endParaRPr lang="pt-BR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2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707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1517660"/>
            <a:ext cx="110680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Os teus filhos edificarão as antigas ruínas; levantarás os fundamentos de muitas gerações e serás chamado reparador de brechas e restaurador de veredas para que o país se torne habitável..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9025" y="4451777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Isaías 58:12</a:t>
            </a:r>
            <a:endParaRPr lang="pt-BR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8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3950" y="4267200"/>
            <a:ext cx="10134600" cy="1938992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4. Que missão Deus confiou ao remanescente em 1844? </a:t>
            </a:r>
            <a:endParaRPr lang="pt-BR" sz="6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40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1943100"/>
            <a:ext cx="11068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Então, me disseram: É necessário que ainda profetizes a respeito de muitos povos, nações, línguas e reis.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9025" y="4021634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10:11 </a:t>
            </a:r>
            <a:endParaRPr lang="pt-BR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64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1574810"/>
            <a:ext cx="110680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 Irou-se o dragão contra a mulher e foi pelejar com os restantes da sua descendência, os que guardam os mandamentos de Deus e têm o testemunho de Jesus; e se pôs em pé sobre a areia do mar.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9025" y="4375577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12:17 </a:t>
            </a:r>
            <a:endParaRPr lang="pt-BR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41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1098560"/>
            <a:ext cx="110680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Se desviares o pé de profanar o sábado e de cuidar dos teus próprios interesses no meu santo dia; se chamares ao sábado deleitoso e santo dia do SENHOR, digno de honra, e o honrares não seguindo os teus caminhos, não pretendendo fazer a tua própria vontade, nem falando palavras vãs.”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9025" y="4576435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Isaias 58:13</a:t>
            </a:r>
            <a:endParaRPr lang="pt-BR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03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750" y="4229100"/>
            <a:ext cx="9258300" cy="1938992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5. Que mensagem deveria pregar o remanescente de Deus? </a:t>
            </a:r>
            <a:endParaRPr lang="pt-BR" sz="6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20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700" y="1117610"/>
            <a:ext cx="11068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...Vi outro anjo voando pelo meio do céu, tendo um evangelho eterno para pregar aos que se assentam sobre a terra, e a cada nação, e tribo, e língua, e povo, dizendo, em grande voz: Temei a Deus e dai-lhe glória, pois é chegada a hora do seu juízo; e adorai aquele que fez o céu, e a terra, e o mar, e as fontes das águas. Seguiu-se outro anjo, o segundo, dizendo...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68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700" y="1117610"/>
            <a:ext cx="11068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...Caiu, caiu a grande Babilônia que tem dado a beber a todas as nações do vinho da fúria da sua prostituição. Seguiu-se a estes outro anjo, o terceiro, dizendo, em grande voz: Se alguém adora a besta e a sua imagem e recebe a sua marca na fronte ou sobre a mão, também esse beberá do vinho da cólera de Deus, preparado, sem mistura, do...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28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700" y="1117610"/>
            <a:ext cx="11068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...cálice da sua ira, e será atormentado com fogo e enxofre, diante dos santos anjos e na presença do Cordeiro. A fumaça do seu tormento sobe pelos séculos dos séculos, e não têm descanso algum, nem de dia nem de noite, os adoradores da besta e da sua imagem e quem quer que receba a marca do seu nome.”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67125" y="5344538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14:7-11 </a:t>
            </a:r>
            <a:endParaRPr lang="pt-BR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31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50" y="4114800"/>
            <a:ext cx="10687050" cy="1938992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6. Que características deve ter o remanescente dos últimos dias? </a:t>
            </a:r>
            <a:endParaRPr lang="pt-BR" sz="6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9150" y="590550"/>
            <a:ext cx="10648950" cy="2123658"/>
          </a:xfrm>
          <a:prstGeom prst="rect">
            <a:avLst/>
          </a:prstGeom>
          <a:solidFill>
            <a:schemeClr val="tx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 Bíblia enfatiza dois aspectos principais do ministério de Cristo: Sua obra como Sacrifício pelos nossos pecados e Sua obra à direita de Deus como Sumo Sacerdote. </a:t>
            </a:r>
            <a:endParaRPr lang="pt-BR" sz="44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08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700" y="2298710"/>
            <a:ext cx="11068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“Aqui está a perseverança dos santos, os que guardam os mandamentos de Deus e a fé em Jesus.”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67125" y="4239638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14:12 </a:t>
            </a:r>
            <a:endParaRPr lang="pt-BR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74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9150" y="4019550"/>
            <a:ext cx="10648950" cy="2123658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 povo de Deus persevera mesmo em meio às perseguições, seguindo os mandamentos de Deus e mantendo o conceito de fé estabelecido por Jesus e os profetas.</a:t>
            </a:r>
          </a:p>
        </p:txBody>
      </p:sp>
    </p:spTree>
    <p:extLst>
      <p:ext uri="{BB962C8B-B14F-4D97-AF65-F5344CB8AC3E}">
        <p14:creationId xmlns:p14="http://schemas.microsoft.com/office/powerpoint/2010/main" val="3966435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77000" y="1276350"/>
            <a:ext cx="5524500" cy="1569660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6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MINHA DECISÃO.</a:t>
            </a:r>
          </a:p>
        </p:txBody>
      </p:sp>
    </p:spTree>
    <p:extLst>
      <p:ext uri="{BB962C8B-B14F-4D97-AF65-F5344CB8AC3E}">
        <p14:creationId xmlns:p14="http://schemas.microsoft.com/office/powerpoint/2010/main" val="640189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71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3900" y="3486150"/>
            <a:ext cx="10648950" cy="2800767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 maior profecia da Bíblia em extensão de tempo (as 2.300 tardes e manhãs) tem que ver com os dois aspectos  essenciais da obra de Cristo, sobretudo o que se refere à Sua intercessão. 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9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750" y="4229100"/>
            <a:ext cx="9258300" cy="1938992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1. Quando o santuário celestial seria purificado? </a:t>
            </a:r>
            <a:endParaRPr lang="pt-BR" sz="6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2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9150" y="2400300"/>
            <a:ext cx="10648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“Ele me disse: Até duas mil e trezentas tardes e manhãs; e o santuário será purificado.”</a:t>
            </a:r>
            <a:endParaRPr lang="pt-BR" sz="44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29025" y="424815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Daniel 8:14</a:t>
            </a:r>
            <a:endParaRPr lang="pt-BR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7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2950" y="4191000"/>
            <a:ext cx="10648950" cy="2123658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Jesus, após Sua ascensão (31 </a:t>
            </a:r>
            <a:r>
              <a:rPr lang="pt-BR" sz="4400" spc="3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a.D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) subiu para o lugar Santo do santuário celestial onde iniciou a primeira fase de Sua obra de intercessão.</a:t>
            </a:r>
            <a:endParaRPr lang="pt-BR" sz="44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5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1050" y="3409950"/>
            <a:ext cx="10648950" cy="2800767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Da mesma forma o santuário celestial teria a sua purificação no final desse período profético. Em 1844 Jesus inaugurou a segunda fase do Seu ministério no lugar Santíssimo do santuário celestial. </a:t>
            </a:r>
            <a:endParaRPr lang="pt-BR" sz="44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5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6250" y="4267200"/>
            <a:ext cx="11201400" cy="1938992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2. Qual profecia nos ajuda a entender todas as particularidades sobre as 2300 tardes e manhãs? </a:t>
            </a:r>
            <a:endParaRPr lang="pt-BR" sz="6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60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1937</Words>
  <Application>Microsoft Office PowerPoint</Application>
  <PresentationFormat>Widescreen</PresentationFormat>
  <Paragraphs>124</Paragraphs>
  <Slides>33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Steelfish Rg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17</cp:revision>
  <dcterms:created xsi:type="dcterms:W3CDTF">2018-08-07T17:35:47Z</dcterms:created>
  <dcterms:modified xsi:type="dcterms:W3CDTF">2018-08-08T03:43:47Z</dcterms:modified>
</cp:coreProperties>
</file>