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2" r:id="rId2"/>
    <p:sldId id="303" r:id="rId3"/>
    <p:sldId id="256" r:id="rId4"/>
    <p:sldId id="257" r:id="rId5"/>
    <p:sldId id="287" r:id="rId6"/>
    <p:sldId id="290" r:id="rId7"/>
    <p:sldId id="291" r:id="rId8"/>
    <p:sldId id="292" r:id="rId9"/>
    <p:sldId id="288" r:id="rId10"/>
    <p:sldId id="289" r:id="rId11"/>
    <p:sldId id="293" r:id="rId12"/>
    <p:sldId id="258" r:id="rId13"/>
    <p:sldId id="259" r:id="rId14"/>
    <p:sldId id="294" r:id="rId15"/>
    <p:sldId id="260" r:id="rId16"/>
    <p:sldId id="261" r:id="rId17"/>
    <p:sldId id="262" r:id="rId18"/>
    <p:sldId id="296" r:id="rId19"/>
    <p:sldId id="295" r:id="rId20"/>
    <p:sldId id="263" r:id="rId21"/>
    <p:sldId id="264" r:id="rId22"/>
    <p:sldId id="265" r:id="rId23"/>
    <p:sldId id="266" r:id="rId24"/>
    <p:sldId id="297" r:id="rId25"/>
    <p:sldId id="267" r:id="rId26"/>
    <p:sldId id="268" r:id="rId27"/>
    <p:sldId id="269" r:id="rId28"/>
    <p:sldId id="298" r:id="rId29"/>
    <p:sldId id="270" r:id="rId30"/>
    <p:sldId id="271" r:id="rId31"/>
    <p:sldId id="272" r:id="rId32"/>
    <p:sldId id="299" r:id="rId33"/>
    <p:sldId id="301" r:id="rId34"/>
    <p:sldId id="273" r:id="rId35"/>
    <p:sldId id="274" r:id="rId36"/>
    <p:sldId id="300" r:id="rId37"/>
    <p:sldId id="275" r:id="rId38"/>
    <p:sldId id="276" r:id="rId39"/>
    <p:sldId id="278" r:id="rId40"/>
    <p:sldId id="304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7738" autoAdjust="0"/>
  </p:normalViewPr>
  <p:slideViewPr>
    <p:cSldViewPr snapToGrid="0">
      <p:cViewPr varScale="1">
        <p:scale>
          <a:sx n="54" d="100"/>
          <a:sy n="54" d="100"/>
        </p:scale>
        <p:origin x="5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74BA1-93D1-4EE6-A57B-F90F5E9803C3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6544D-8F51-4175-94FF-1E840DD0B8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60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Daniel 8 emprega a linguagem do santuário. Os animais usados como símbolos em Daniel 7, por exemplo, são impuros (leão, urso, leopardo), enquanto as imagens usadas em Daniel 8 são de animais puros (bode e carneiro). Da mesma forma, em contraste com os animais de Daniel 7, os do capítulo 8 são animais do santuário, usados no serviço cerimonial hebraico (precisamente no Dia</a:t>
            </a:r>
          </a:p>
          <a:p>
            <a:r>
              <a:rPr lang="pt-BR" dirty="0" smtClean="0"/>
              <a:t>da Expiação).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285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atenção do profeta foi chamada para a ação do bode que vinha do ocidente com um chifre notável entre os olhos (Dan. 8:5). O bode estava tão furioso que quebrou os dois chifres do carneiro (Dan. 8:7).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23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O que aconteceria com o bode “Grécia”? Daniel 8:8 -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034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86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profecia indicava que o império de Alexandre cairia quando estivesse no apogeu de seu poder.  Com a idade de 32 anos, ainda na flor da existência, Alexandre morreu de causa desconhecida.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2338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quatro chifres que sairiam após o grande chifre ter sido quebrado representam os quatro generais de Alexandre, que dividiram o reino após sua morte: </a:t>
            </a:r>
            <a:r>
              <a:rPr lang="pt-BR" dirty="0" err="1" smtClean="0"/>
              <a:t>Cassandro</a:t>
            </a:r>
            <a:r>
              <a:rPr lang="pt-BR" dirty="0" smtClean="0"/>
              <a:t> herdou a Macedônia, </a:t>
            </a:r>
            <a:r>
              <a:rPr lang="pt-BR" dirty="0" err="1" smtClean="0"/>
              <a:t>Lissimaco</a:t>
            </a:r>
            <a:r>
              <a:rPr lang="pt-BR" dirty="0" smtClean="0"/>
              <a:t>, a Trácia e a Ásia Menor, Ptolomeu se tornou o soberano do Egito e </a:t>
            </a:r>
            <a:r>
              <a:rPr lang="pt-BR" dirty="0" err="1" smtClean="0"/>
              <a:t>Seleuco</a:t>
            </a:r>
            <a:r>
              <a:rPr lang="pt-BR" dirty="0" smtClean="0"/>
              <a:t> inaugurou a dinastia selêucida na Síria.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49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Como é apresentado o poder que sucederia a Grécia? Daniel 8:23-25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987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139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894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Através da descrição bíblica e histórica verifica-se que Roma pagã e papal preenche os requisitos apresentados na profecia de Daniel 7 e 8. No entanto, alguns expositores da Bíblia interpretam o “chifre pequeno” como </a:t>
            </a:r>
            <a:r>
              <a:rPr lang="pt-BR" dirty="0" err="1" smtClean="0"/>
              <a:t>Antíoco</a:t>
            </a:r>
            <a:r>
              <a:rPr lang="pt-BR" dirty="0" smtClean="0"/>
              <a:t> IV.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226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Ele reinou de 175 a 164 a.C. Porém, o período que cobre estas profecias é muito mais abrangente que os anos de atuação de </a:t>
            </a:r>
            <a:r>
              <a:rPr lang="pt-BR" dirty="0" err="1" smtClean="0"/>
              <a:t>Antíoco</a:t>
            </a:r>
            <a:r>
              <a:rPr lang="pt-BR" dirty="0" smtClean="0"/>
              <a:t> Epifânio. Esta interpretação não é bíblica e nem histórica, pois compromete a ênfase do aspecto redentor das profecias de Daniel.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225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Empregando esses animais como símbolos de reinos (particularmente em contraste com as bestas usadas no capítulo anterior),Deus parece estar conduzindo a mente do leitor em direção ao santuário, desse modo sugerindo como podemos entender e interpretar a visão (adaptado de: </a:t>
            </a:r>
            <a:r>
              <a:rPr lang="pt-BR" dirty="0" err="1" smtClean="0"/>
              <a:t>Ángel</a:t>
            </a:r>
            <a:r>
              <a:rPr lang="pt-BR" dirty="0" smtClean="0"/>
              <a:t> Manuel Rodríguez, Grandes Profecias Apocalípticas, Lição da Escola Sabatina</a:t>
            </a:r>
          </a:p>
          <a:p>
            <a:r>
              <a:rPr lang="pt-BR" dirty="0" smtClean="0"/>
              <a:t>Abril-Junho 2002, p. 39).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7952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Além disso, </a:t>
            </a:r>
            <a:r>
              <a:rPr lang="pt-BR" dirty="0" err="1" smtClean="0"/>
              <a:t>Antíoco</a:t>
            </a:r>
            <a:r>
              <a:rPr lang="pt-BR" dirty="0" smtClean="0"/>
              <a:t> não foi um rei de feroz catadura, pelo contrário, foi relativamente fraco. Além disso, a profecia se refere a uma instituição que prevaleceria durante 1260 dias proféticos, isto é, anos. Não pode, portanto, se referir a um indivíduo (Ver Apêndice 3)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4343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 Qual seria a extensão das ações do chifre pequeno? Daniel 8:10-12  (Apêndice 1)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156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832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poder que se levantou logo após o período grego foi o poder Romano, representado nesta profecia pela ponta pequena. Ela é descrita neste capítulo em suas duas fases: pagã e papal. Daniel viu primeiro Roma em sua fase imperial e pagã quando combatia o povo judeu e os cristãos primitivos.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642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depois em sua fase papal que continua até nossos dias. O chifre que nasceu pequeno (Poder Romano) cresceu forte para o sul, e conquistou o Egito no ano de 188 a.C., cresceu para ao oriente na conquista da Síria em 190 a.C. E a terra gloriosa, Palestina, foi conquistada pelos Romanos em 63 a.C.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647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Qual santuário seria purificado no tempo do fim? Daniel 8:13-14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636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949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santuário da qual a profecia se refere não é o santuário mosaico nem o templo de Salomão que substituiu o santuário construído por Moisés. Neste período 586 </a:t>
            </a:r>
            <a:r>
              <a:rPr lang="pt-BR" dirty="0" err="1" smtClean="0"/>
              <a:t>a.C</a:t>
            </a:r>
            <a:r>
              <a:rPr lang="pt-BR" dirty="0" smtClean="0"/>
              <a:t>, o templo de Salomão havia sido destruído por Nabucodonosor.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3572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só a reconstrução do templo estava predita, mas também a sua destruição: “e o povo de um príncipe que há de vir destruirá a cidade e o santuário” (Dan. 9:26b). Esta destruição foi realizada pelos romanos no ano 70 d.C. Além disso, a profecia se refere ao tempo do fim (Dan. 12:4) quando o único santuário em funcionamento seria o celestial (</a:t>
            </a:r>
            <a:r>
              <a:rPr lang="pt-BR" dirty="0" err="1" smtClean="0"/>
              <a:t>Heb</a:t>
            </a:r>
            <a:r>
              <a:rPr lang="pt-BR" dirty="0" smtClean="0"/>
              <a:t>. 8:1-2; </a:t>
            </a:r>
            <a:r>
              <a:rPr lang="pt-BR" dirty="0" err="1" smtClean="0"/>
              <a:t>Apoc</a:t>
            </a:r>
            <a:r>
              <a:rPr lang="pt-BR" dirty="0" smtClean="0"/>
              <a:t>. 11:19).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567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Quando se trata de profecias, quanto vale um dia profético? Números 14:34; Ezequiel 4:7 -  Marque V ou 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445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Qual foi a visão que Daniel teve no capítulo 8 de seu livro? Daniel 8:3-7 - Marque com um “X” a alternativa correta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489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907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4903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Seguindo esse modelo de interpretação profética, chamado principio dia/ano, o período profético das 2300 dias, (Tardes e Manhãs), se estende por 2300 anos.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024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8. O que disse o anjo a Daniel quanto ao cumprimento desta profecia? Daniel 8:26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486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766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Daniel teve a visão das 2.300 tardes e manhãs, ficou ansioso para saber quando seria o fim da atuação da ponta pequena. Ficou tão angustiado que adoeceu. Esta visão era para o tempo do fim, pouco antes da volta de Jesus (Dan. 8:26).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865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Depois de algum tempo é que o Anjo Gabriel veio do céu em resposta à sua oração, para dar o entendimento dos 2300 anos. Isto está relatado no capítulo 9 do livro de Daniel e será objeto do nosso próximo estudo.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5300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Compromisso de fé:</a:t>
            </a:r>
          </a:p>
          <a:p>
            <a:pPr>
              <a:lnSpc>
                <a:spcPct val="150000"/>
              </a:lnSpc>
            </a:pPr>
            <a:endParaRPr lang="pt-BR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Creio que as profecias de Daniel  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alertam sobre o anticristo. 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As profecias demonstram que o 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anticristo tentaria mudar a lei de Deus.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 ) Quero aprender mais sobre as profecias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apocalípticas.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878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2393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141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609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Assim como a visão de Daniel 7 recapitulou e ampliou o capítulo 2, a visão de Daniel 8 também recapitula e amplia ainda mais o capítulo 7, mostrando de maneira específica a atuação da ponta pequena. Daniel recebeu esta visão no ano de 553 a.C.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167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Qual a explicação do anjo sobre o conflito entre o carneiro e o bode?</a:t>
            </a:r>
          </a:p>
          <a:p>
            <a:r>
              <a:rPr lang="pt-BR" dirty="0" smtClean="0"/>
              <a:t>Daniel 8:20-21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6935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544D-8F51-4175-94FF-1E840DD0B8D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8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3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01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7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89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161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970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40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347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0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23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9E638-0C6A-4E9E-B98C-5384DAD10020}" type="datetimeFigureOut">
              <a:rPr lang="pt-BR" smtClean="0"/>
              <a:t>07/08/2018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27AED-8CC6-4DAF-9731-C61BF21205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19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711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400800" y="1523659"/>
            <a:ext cx="4783015" cy="378565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Qual a explicação do anjo sobre o conflito entre o carneiro e o bode?</a:t>
            </a:r>
          </a:p>
        </p:txBody>
      </p:sp>
    </p:spTree>
    <p:extLst>
      <p:ext uri="{BB962C8B-B14F-4D97-AF65-F5344CB8AC3E}">
        <p14:creationId xmlns:p14="http://schemas.microsoft.com/office/powerpoint/2010/main" val="770928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4928" y="1999698"/>
            <a:ext cx="113646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“Aquele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carneiro com dois chifres, que viste, são os reis da Média e da Pérsia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;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mas o bode peludo é o rei da Grécia; o chifre grande entre os olhos é o primeiro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rei.”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55671" y="442504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8:20,21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0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49112" y="978534"/>
            <a:ext cx="5820504" cy="48320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atenção do profeta foi chamada para a ação do bode que vinha do ocidente com um chifre notável entre os olhos. O bode estava tão furioso que quebrou os dois chifres do carneiro. </a:t>
            </a:r>
          </a:p>
        </p:txBody>
      </p:sp>
    </p:spTree>
    <p:extLst>
      <p:ext uri="{BB962C8B-B14F-4D97-AF65-F5344CB8AC3E}">
        <p14:creationId xmlns:p14="http://schemas.microsoft.com/office/powerpoint/2010/main" val="3060981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66015" y="2144145"/>
            <a:ext cx="5534129" cy="19389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O que aconteceria com o bode “Grécia”? </a:t>
            </a:r>
            <a:endParaRPr lang="pt-BR" sz="6000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2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4926" y="1918055"/>
            <a:ext cx="114463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bode se engrandeceu sobremaneira; e, na sua força, </a:t>
            </a:r>
            <a:endParaRPr lang="pt-BR" sz="44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400" b="1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quebrou-se-lhe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grande chifre, e em seu lugar saíram quatro chifres notáveis, para os quatro ventos do céu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96491" y="429441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8:8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30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53558" y="925781"/>
            <a:ext cx="5310550" cy="48320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profecia indicava que o império de Alexandre cairia quando estivesse no apogeu de seu poder.  Com a idade de 32 anos, ainda na flor da existência, Alexandre morreu de causa desconhecida. </a:t>
            </a:r>
          </a:p>
        </p:txBody>
      </p:sp>
    </p:spTree>
    <p:extLst>
      <p:ext uri="{BB962C8B-B14F-4D97-AF65-F5344CB8AC3E}">
        <p14:creationId xmlns:p14="http://schemas.microsoft.com/office/powerpoint/2010/main" val="10223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8216" y="3387628"/>
            <a:ext cx="10849707" cy="280076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quatro chifres que sairiam após o grande chifre ter sido quebrado representam os quatro generais de Alexandre, que dividiram o reino após sua morte: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Cassandro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Lissimaco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Ptolomeu e </a:t>
            </a:r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Seleuco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38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08415" y="4201544"/>
            <a:ext cx="7934429" cy="19389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Como é apresentado o poder que sucederia a Grécia? </a:t>
            </a:r>
            <a:endParaRPr lang="pt-BR" sz="6000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02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8212" y="1431740"/>
            <a:ext cx="114463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“Mas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no fim do seu reinado, quando os prevaricadores acabarem, levantar-se-á um rei de feroz catadura e especialista em intrigas.</a:t>
            </a: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Grande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é o seu poder, mas não por sua própria força; causará estupendas destruições, prosperará e fará o que lhe aprouver; destruirá os poderosos e o povo santo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09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5555" y="1493648"/>
            <a:ext cx="114463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...Por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sua astúcia nos seus empreendimentos, fará prosperar o engano, no seu coração se engrandecerá e destruirá a muitos que vivem despreocupadamente; levantar-se-á contra o Príncipe dos príncipes, mas será quebrado sem esforço de mãos humanas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27119" y="431074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8:23-25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08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984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8216" y="3387628"/>
            <a:ext cx="10849707" cy="280076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Através da descrição bíblica e histórica verifica-se que Roma pagã e papal preenche os requisitos apresentados na profecia de Daniel 7 e 8. No entanto, alguns expositores da Bíblia interpretam o “chifre pequeno” como </a:t>
            </a:r>
            <a:r>
              <a:rPr lang="pt-BR" sz="4400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Antíoco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IV. </a:t>
            </a:r>
          </a:p>
        </p:txBody>
      </p:sp>
    </p:spTree>
    <p:extLst>
      <p:ext uri="{BB962C8B-B14F-4D97-AF65-F5344CB8AC3E}">
        <p14:creationId xmlns:p14="http://schemas.microsoft.com/office/powerpoint/2010/main" val="394336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0102" y="1330228"/>
            <a:ext cx="4556926" cy="415498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Ele reinou de 175 a 164 a.C. Porém, o período que cobre estas profecias é muito mais abrangente que os anos de atuação de </a:t>
            </a:r>
            <a:r>
              <a:rPr lang="pt-BR" sz="4400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Antíoco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Epifânio. </a:t>
            </a:r>
          </a:p>
        </p:txBody>
      </p:sp>
    </p:spTree>
    <p:extLst>
      <p:ext uri="{BB962C8B-B14F-4D97-AF65-F5344CB8AC3E}">
        <p14:creationId xmlns:p14="http://schemas.microsoft.com/office/powerpoint/2010/main" val="1319203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2513" y="611771"/>
            <a:ext cx="5388430" cy="55092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Antíoco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não foi um rei de feroz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catadura, ele foi fraco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 Além disso, a profecia se refere a uma instituição que prevaleceria durante 1260 dias proféticos, isto é, anos. Não pode, portanto, se referir a um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indivíduo.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94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8943" y="250031"/>
            <a:ext cx="9746901" cy="19389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 Qual seria a extensão das ações do chifre pequeno? </a:t>
            </a:r>
            <a:endParaRPr lang="pt-BR" sz="6000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73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5940" y="1151801"/>
            <a:ext cx="114463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“Cresceu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até atingir o exército dos céus; a alguns do exército e das estrelas lançou por terra e os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pisou.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Sim, engrandeceu-se até ao príncipe do exército; dele tirou o sacrifício diário e o lugar do seu santuário foi deitado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abaixo.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exército lhe foi entregue, com o sacrifício diário, por causa das transgressões; e deitou por terra a verdade; e o que fez prosperou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47504" y="530678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8:10-12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0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4157" y="4024443"/>
            <a:ext cx="10907485" cy="212365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poder que se levantou logo após o período grego foi o poder Romano, representado nesta profecia pela ponta pequena. Ela é descrita neste capítulo em suas duas fases: pagã e papal. </a:t>
            </a:r>
          </a:p>
        </p:txBody>
      </p:sp>
    </p:spTree>
    <p:extLst>
      <p:ext uri="{BB962C8B-B14F-4D97-AF65-F5344CB8AC3E}">
        <p14:creationId xmlns:p14="http://schemas.microsoft.com/office/powerpoint/2010/main" val="2084167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08914" y="579114"/>
            <a:ext cx="5535385" cy="55092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chifre que nasceu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pequeno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cresceu forte para o sul, e conquistou o Egito no ano de 188 a.C., cresceu para ao oriente na conquista da Síria em 190 a.C. E a terra gloriosa, Palestina, foi conquistada pelos Romanos em 63 a.C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92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43100" y="4234203"/>
            <a:ext cx="8507185" cy="19389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Qual santuário seria purificado no tempo do fim? </a:t>
            </a:r>
            <a:endParaRPr lang="pt-BR" sz="6000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65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5940" y="1200787"/>
            <a:ext cx="114463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Depois, ouvi um santo que falava; e disse outro santo àquele que falava: Até quando durará a visão do sacrifício diário e da transgressão assoladora, visão na qual é entregue o santuário e o exército, a fim de serem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pisados?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Ele me disse: Até duas mil e trezentas tardes e manhãs; e o santuário será purificado.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547504" y="4555671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8:13,14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38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2129" y="4155071"/>
            <a:ext cx="10433957" cy="212365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santuário da qual a profecia se refere não é 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mosaico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nem o templo de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Salomão.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Neste período 586 </a:t>
            </a:r>
            <a:r>
              <a:rPr lang="pt-BR" sz="4400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a.C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o templo de Salomão havia sido destruído por Nabucodonosor. </a:t>
            </a:r>
          </a:p>
        </p:txBody>
      </p:sp>
    </p:spTree>
    <p:extLst>
      <p:ext uri="{BB962C8B-B14F-4D97-AF65-F5344CB8AC3E}">
        <p14:creationId xmlns:p14="http://schemas.microsoft.com/office/powerpoint/2010/main" val="4139388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27540" y="4126180"/>
            <a:ext cx="11183814" cy="212365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8 emprega a linguagem do santuário. Os animais usados como símbolos em Daniel 7, por exemplo, são impuros, enquanto as imagens usadas em Daniel 8 são de animais puros.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640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3143" y="3338642"/>
            <a:ext cx="11021785" cy="280076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Não só a reconstrução do templo estava predita, mas também a sua destruição: “e o povo de um príncipe que há de vir destruirá a cidade e o santuário” (Dan. 9:26b). Esta destruição foi realizada pelos romanos no ano 70 d.C. </a:t>
            </a:r>
          </a:p>
        </p:txBody>
      </p:sp>
    </p:spTree>
    <p:extLst>
      <p:ext uri="{BB962C8B-B14F-4D97-AF65-F5344CB8AC3E}">
        <p14:creationId xmlns:p14="http://schemas.microsoft.com/office/powerpoint/2010/main" val="2991818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26771" y="4201546"/>
            <a:ext cx="8507185" cy="19389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7. Quando se trata de profecias, quanto vale um dia profético? </a:t>
            </a:r>
            <a:endParaRPr lang="pt-BR" sz="6000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81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5939" y="1486009"/>
            <a:ext cx="114463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“Segundo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número dos dias em que espiastes a terra, quarenta dias, cada dia representando um ano, levareis sobre vós as vossas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iniquidades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quarenta anos e tereis experiência do meu desagrado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47504" y="428677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Números 14:34 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75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6569" y="1919244"/>
            <a:ext cx="114463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“Quarenta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dias te dei, cada dia por um ano. Voltarás, pois, o rosto para o cerco de Jerusalém, com o teu braço descoberto, e profetizarás contra ela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47504" y="4270448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Ezequiel 4:7</a:t>
            </a:r>
          </a:p>
        </p:txBody>
      </p:sp>
    </p:spTree>
    <p:extLst>
      <p:ext uri="{BB962C8B-B14F-4D97-AF65-F5344CB8AC3E}">
        <p14:creationId xmlns:p14="http://schemas.microsoft.com/office/powerpoint/2010/main" val="1433509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76257" y="1313899"/>
            <a:ext cx="5584371" cy="4154984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Seguindo esse modelo de interpretação profética, chamado principio dia/ano, o período profético das 2300 dias, (Tardes e Manhãs), se estende por 2300 anos.</a:t>
            </a:r>
          </a:p>
        </p:txBody>
      </p:sp>
    </p:spTree>
    <p:extLst>
      <p:ext uri="{BB962C8B-B14F-4D97-AF65-F5344CB8AC3E}">
        <p14:creationId xmlns:p14="http://schemas.microsoft.com/office/powerpoint/2010/main" val="1642354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0872" y="969745"/>
            <a:ext cx="5029199" cy="3785652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8. O que disse o anjo a Daniel quanto ao cumprimento desta profecia? </a:t>
            </a:r>
            <a:endParaRPr lang="pt-BR" sz="6000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23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5939" y="1804944"/>
            <a:ext cx="114463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“A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visão da tarde e da manhã, que foi dita, é verdadeira; tu, porém, preserva a visão, porque se refere a dias ainda mui distantes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47503" y="42291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8:26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50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4542" y="3436613"/>
            <a:ext cx="11070772" cy="2800767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Quando Daniel teve a visão das 2.300 tardes e manhãs, ficou ansioso para saber quando seria o fim da atuação da ponta pequena. Ficou tão angustiado que adoeceu. Esta visão era para o tempo do fim, pouco antes da volta de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Jesus. 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61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5171" y="4726571"/>
            <a:ext cx="11152414" cy="144655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Depois de algum tempo é que o Anjo Gabriel veio do céu em resposta à sua oração, para dar o entendimento dos 2300 anos. </a:t>
            </a:r>
          </a:p>
        </p:txBody>
      </p:sp>
    </p:spTree>
    <p:extLst>
      <p:ext uri="{BB962C8B-B14F-4D97-AF65-F5344CB8AC3E}">
        <p14:creationId xmlns:p14="http://schemas.microsoft.com/office/powerpoint/2010/main" val="3431240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2900" y="1738442"/>
            <a:ext cx="3331030" cy="304698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96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</a:t>
            </a:r>
            <a:endParaRPr lang="pt-BR" sz="96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39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1356" y="4653719"/>
            <a:ext cx="11605844" cy="144655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Empregando esses animais como símbolos de reinos, Deus parece estar conduzindo a mente do leitor em direção ao santuário.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85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825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08632" y="1330227"/>
            <a:ext cx="3903784" cy="378565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Qual foi a visão que Daniel teve no capítulo 8 de seu livro? </a:t>
            </a:r>
            <a:endParaRPr lang="pt-B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64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526" y="1101626"/>
            <a:ext cx="116058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“Então, levantei os olhos e vi, e eis que, diante do rio, estava um carneiro, o qual tinha dois chifres, e os dois chifres eram altos, mas um, mais alto do que o outro; e o mais alto subiu por último.</a:t>
            </a: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Vi que o carneiro dava marradas para o ocidente, e para o norte, e para o sul e nenhum dos animais lhe podia resistir, nem havia quem pudesse livrar-se do seu poder; ele, porém, fazia...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62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526" y="1101626"/>
            <a:ext cx="116058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...segundo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sua vontade e, assim, se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engrandecia.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Estando eu observando, eis que um bode vinha do ocidente sobre toda a terra, mas sem tocar no chão; este bode tinha um chifre notável entre os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olhos;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dirigiu-se ao carneiro que tinha os dois chifres, o qual eu tinha visto diante do rio; e correu contra ele com todo o seu furioso poder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2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8214" y="1362883"/>
            <a:ext cx="113646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...Vi-o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chegar perto do carneiro, e, enfurecido contra ele, o feriu e lhe quebrou os dois chifres, pois não havia força no carneiro para lhe resistir; e o bode o lançou por terra e o pisou aos pés, e não houve quem pudesse livrar o carneiro do poder dele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18957" y="440871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8:3-7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9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4404" y="1242304"/>
            <a:ext cx="4607165" cy="415498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Assim como a visão de Daniel 7 recapitulou e ampliou o capítulo 2, a visão de Daniel 8 também recapitula e amplia ainda mais o capítulo 7.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954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2443</Words>
  <Application>Microsoft Office PowerPoint</Application>
  <PresentationFormat>Widescreen</PresentationFormat>
  <Paragraphs>123</Paragraphs>
  <Slides>40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25</cp:revision>
  <dcterms:created xsi:type="dcterms:W3CDTF">2018-08-07T10:59:40Z</dcterms:created>
  <dcterms:modified xsi:type="dcterms:W3CDTF">2018-08-08T03:31:27Z</dcterms:modified>
</cp:coreProperties>
</file>