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2" r:id="rId10"/>
    <p:sldId id="303" r:id="rId11"/>
    <p:sldId id="264" r:id="rId12"/>
    <p:sldId id="307" r:id="rId13"/>
    <p:sldId id="304" r:id="rId14"/>
    <p:sldId id="308" r:id="rId15"/>
    <p:sldId id="305" r:id="rId16"/>
    <p:sldId id="309" r:id="rId17"/>
    <p:sldId id="310" r:id="rId18"/>
    <p:sldId id="306" r:id="rId19"/>
    <p:sldId id="265" r:id="rId20"/>
    <p:sldId id="311" r:id="rId21"/>
    <p:sldId id="312" r:id="rId22"/>
    <p:sldId id="266" r:id="rId23"/>
    <p:sldId id="267" r:id="rId24"/>
    <p:sldId id="313" r:id="rId25"/>
    <p:sldId id="268" r:id="rId26"/>
    <p:sldId id="314" r:id="rId27"/>
    <p:sldId id="269" r:id="rId28"/>
    <p:sldId id="270" r:id="rId29"/>
    <p:sldId id="271" r:id="rId30"/>
    <p:sldId id="315" r:id="rId31"/>
    <p:sldId id="316" r:id="rId32"/>
    <p:sldId id="272" r:id="rId33"/>
    <p:sldId id="273" r:id="rId34"/>
    <p:sldId id="317" r:id="rId35"/>
    <p:sldId id="318" r:id="rId36"/>
    <p:sldId id="319" r:id="rId37"/>
    <p:sldId id="274" r:id="rId38"/>
    <p:sldId id="277" r:id="rId39"/>
    <p:sldId id="320" r:id="rId40"/>
    <p:sldId id="278" r:id="rId41"/>
    <p:sldId id="321" r:id="rId42"/>
    <p:sldId id="322" r:id="rId43"/>
    <p:sldId id="323" r:id="rId44"/>
    <p:sldId id="279" r:id="rId45"/>
    <p:sldId id="280" r:id="rId46"/>
    <p:sldId id="281" r:id="rId47"/>
    <p:sldId id="282" r:id="rId48"/>
    <p:sldId id="324" r:id="rId49"/>
    <p:sldId id="283" r:id="rId50"/>
    <p:sldId id="300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7379" autoAdjust="0"/>
  </p:normalViewPr>
  <p:slideViewPr>
    <p:cSldViewPr snapToGrid="0">
      <p:cViewPr varScale="1">
        <p:scale>
          <a:sx n="54" d="100"/>
          <a:sy n="54" d="100"/>
        </p:scale>
        <p:origin x="5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71A3A-60E6-4A16-8A42-86985A6541E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8C969-3CAD-4DFD-BBA8-9A57F43C03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08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Dizem que a repetição é a mãe do aprendizado. Quem deseja aprender a tocar um instrumento musical, por exemplo, precisar repetir muitas vezes a mesma lição. A profecia bíblica faz uso constante da repetição. As mesmas verdades são repetidas de maneira diferente e ampliadas. Nesta lição, estudaremos a profecia de Daniel 7, que repete e amplia as revelações de Daniel 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947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9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94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15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Porque o quarto animal chamou atenção de Daniel? Daniel </a:t>
            </a:r>
            <a:r>
              <a:rPr lang="pt-BR" dirty="0" smtClean="0"/>
              <a:t>7:7,19,23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53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026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513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atenção de Daniel nesta visão foi chamada para o quarto animal, os dez chifres e o surgimento do chifre pequeno que subiu e derrubou a três outros chifres.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231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dez chifres (v. 20 e 24) correspondem aos dez dedos da estátua de Daniel 2, e simbolizam a divisão do Império Romano após a queda de Roma em 476 d.C. (Dan. 2:41).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416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604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O que representa o quarto animal? Daniel 7:23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76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 visão teve Daniel no primeiro ano do rei </a:t>
            </a:r>
            <a:r>
              <a:rPr lang="pt-BR" dirty="0" err="1" smtClean="0"/>
              <a:t>Belsazar</a:t>
            </a:r>
            <a:r>
              <a:rPr lang="pt-BR" dirty="0" smtClean="0"/>
              <a:t>? Daniel 7:2,3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564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44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quarto animal, descrito como terrível e espantoso, representa o império Romano que sucedeu à Grécia após a batalha de </a:t>
            </a:r>
            <a:r>
              <a:rPr lang="pt-BR" dirty="0" err="1" smtClean="0"/>
              <a:t>Pidna</a:t>
            </a:r>
            <a:r>
              <a:rPr lang="pt-BR" dirty="0" smtClean="0"/>
              <a:t> em 168 a.C. O período romano está dividido em duas fases: o de Roma Imperial ou pagã (168 </a:t>
            </a:r>
            <a:r>
              <a:rPr lang="pt-BR" dirty="0" err="1" smtClean="0"/>
              <a:t>a.C</a:t>
            </a:r>
            <a:r>
              <a:rPr lang="pt-BR" dirty="0" smtClean="0"/>
              <a:t> a 476 </a:t>
            </a:r>
            <a:r>
              <a:rPr lang="pt-BR" dirty="0" err="1" smtClean="0"/>
              <a:t>d.C</a:t>
            </a:r>
            <a:r>
              <a:rPr lang="pt-BR" dirty="0" smtClean="0"/>
              <a:t>) e o de Roma Papal (538 </a:t>
            </a:r>
            <a:r>
              <a:rPr lang="pt-BR" dirty="0" err="1" smtClean="0"/>
              <a:t>d.C</a:t>
            </a:r>
            <a:r>
              <a:rPr lang="pt-BR" dirty="0" smtClean="0"/>
              <a:t> – 1798 ).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839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Ambos os períodos são caracterizados pelo ferro, (força), e perseguição ao povo de Deus. O Império Romano foi aos poucos se desintegrando e no ano 476 d.C., com a queda de Rômulo Augusto, seu último imperador, foi dividido em dez partes que hoje constituem a Europa.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358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O que representa o chifre pequeno?  Daniel 7:8, 24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23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843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135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poder daria continuidade à atuação do animal terrível e espantoso, que perseguiu o povo judeu e aos cristãos. Essa instituição se elevaria contra o próprio Deus. A atuação da ponta pequena seria diferente dos demais reinos que haviam passado (Babilônia, Medo-Pérsia e Grécia).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007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Como seria a atuação do chifre pequeno ao longo da história? Daniel 7:21, 25; 8:12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389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133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78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257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650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chifre pequeno representa o poder que a Igreja Católica herdou do Império Romano. Roma Cristã continuaria com a obra de Roma pagã, perseguindo e matando o povo de Deus por um tempo, dois tempos e metade de um tempo.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579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ponta pequena tinha uma boca que falava com insolência (Dan. 7:8; Mar. 2:7). Escrevendo aos cristãos de Roma, Paulo destaca que eles mudaram a verdade de Deus em mentira (Rom. 1:25).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824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091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O que aconteceria logo após o período de atuação da ponta pequena? Daniel 7:26, </a:t>
            </a:r>
            <a:r>
              <a:rPr lang="pt-BR" dirty="0" smtClean="0"/>
              <a:t>9:10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748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421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550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40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Após o período de atuação da ponta pequena, Daniel vê o estabelecimento de um juízo no céu. O juízo é composto de duas fases: a primeira é conhecida como juízo </a:t>
            </a:r>
            <a:r>
              <a:rPr lang="pt-BR" dirty="0" err="1" smtClean="0"/>
              <a:t>pré</a:t>
            </a:r>
            <a:r>
              <a:rPr lang="pt-BR" dirty="0" smtClean="0"/>
              <a:t>-advento ou investigativo, ocorre antes da 2º vinda de Cristo.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028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segunda fase é do juízo de comprovação (judicativo) que ocorrerá por ocasião do milênio no Céu (I Cor. 6:2; </a:t>
            </a:r>
            <a:r>
              <a:rPr lang="pt-BR" dirty="0" err="1" smtClean="0"/>
              <a:t>Apoc</a:t>
            </a:r>
            <a:r>
              <a:rPr lang="pt-BR" dirty="0" smtClean="0"/>
              <a:t>. 20:4). A terceira fase do juízo é a de execução e ocorrerá após os mil anos. Nesta fase, Satanás e os ímpios serão destruídos pelo fogo e deixarão de existir (</a:t>
            </a:r>
            <a:r>
              <a:rPr lang="pt-BR" dirty="0" err="1" smtClean="0"/>
              <a:t>Apoc</a:t>
            </a:r>
            <a:r>
              <a:rPr lang="pt-BR" dirty="0" smtClean="0"/>
              <a:t>. 20:7-10).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15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primeiro ano de </a:t>
            </a:r>
            <a:r>
              <a:rPr lang="pt-BR" dirty="0" err="1" smtClean="0"/>
              <a:t>Belsazar</a:t>
            </a:r>
            <a:r>
              <a:rPr lang="pt-BR" dirty="0" smtClean="0"/>
              <a:t> foi em 553/552 a.C. A profecia do capítulo 7 cobre o mesmo período histórico que o sonho do capítulo 2, e ambos abrangem desde os dias do profeta até o estabelecimento do reino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3664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juízo divino tem como objetivo: vindicar o caráter de Deus perante o universo; vindicar o Seu povo e fazer justiça aos santos. A profecia indica que os santos, os que forem fiéis a Deus e à Sua Palavra, e rejeitarem os ensinos pagãos de Roma, receberão o reino por toda a eternidade.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2055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Após o período dos quatro reinos, da divisão dos dez chifres, da atuação da ponta pequena por 1260 anos e do encerramento do juízo no Céu, Jesus então voltará. (Dan. 7:14, 18, 22 </a:t>
            </a:r>
            <a:r>
              <a:rPr lang="pt-BR" dirty="0" err="1" smtClean="0"/>
              <a:t>u.p</a:t>
            </a:r>
            <a:r>
              <a:rPr lang="pt-BR" dirty="0" smtClean="0"/>
              <a:t> e 27).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899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7332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Creio que as profecias de Daniel 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alertam sobre o anticristo. 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As profecias demonstram que o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anticristo tentaria mudar a lei de Deus.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Quero aprender mais sobre as profecias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apocalípticas.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94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quatro animais representam reinos/nações, e fazem paralelo com a representação das quatro divisões apresentadas no capítulo dois de Daniel.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11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mesmos reinos são indicados com uma riqueza de informações e detalhes muito maior, de modo que esta visão amplia a visão de Daniel dois. Assim, é possível perceber outros eventos que se darão na sequência profética.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620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388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97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8C969-3CAD-4DFD-BBA8-9A57F43C03F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43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02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5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96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97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43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54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7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36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34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52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12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2627-C7DF-47C3-9040-FA95586B152C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E55EB-5E95-4A37-980D-C72BA65FFEC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87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293023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primeiro era como leão e tinha asas de águia; enquanto eu olhava, foram-lhe arrancadas as asas, foi levantado da terra e posto em dois pés, como homem; e lhe foi dada mente de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homem”.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7:4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945923" y="123092"/>
            <a:ext cx="4580790" cy="629529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356229" y="314248"/>
            <a:ext cx="423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LEÃO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56228" y="1521096"/>
            <a:ext cx="423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BABILÔNIA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56228" y="2701807"/>
            <a:ext cx="423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605 a 539 a.c.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288822" y="3790185"/>
            <a:ext cx="423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Asas arrancadas e posto em pé como homem</a:t>
            </a:r>
          </a:p>
        </p:txBody>
      </p:sp>
    </p:spTree>
    <p:extLst>
      <p:ext uri="{BB962C8B-B14F-4D97-AF65-F5344CB8AC3E}">
        <p14:creationId xmlns:p14="http://schemas.microsoft.com/office/powerpoint/2010/main" val="17541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293023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“Continuei olhando, e eis aqui o segundo animal, semelhante a um urso, o qual se levantou sobre um dos seus lados; na boca, entre os dentes, trazia três costelas; e lhe diziam: Levanta-te, devora muita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carne”.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7:5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45923" y="123092"/>
            <a:ext cx="4580790" cy="629529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356229" y="314248"/>
            <a:ext cx="423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URSO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56228" y="1521096"/>
            <a:ext cx="423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MEDO - PÉRSIA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356228" y="2701807"/>
            <a:ext cx="423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539 a 331 a.c.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288822" y="3790185"/>
            <a:ext cx="423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LEVANTA-SE DE UM LADO E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COSTELAS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BOCA</a:t>
            </a:r>
          </a:p>
        </p:txBody>
      </p:sp>
    </p:spTree>
    <p:extLst>
      <p:ext uri="{BB962C8B-B14F-4D97-AF65-F5344CB8AC3E}">
        <p14:creationId xmlns:p14="http://schemas.microsoft.com/office/powerpoint/2010/main" val="37062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293023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“Depois disto, continuei olhando, e eis aqui outro, semelhante a um leopardo, e tinha nas costas quatro asas de ave; tinha também este animal quatro cabeças, e foi-lhe dado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domínio”.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7:6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45923" y="123092"/>
            <a:ext cx="4580790" cy="629529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356229" y="314248"/>
            <a:ext cx="423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LEOPARDO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56228" y="1521096"/>
            <a:ext cx="423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GRÉCIA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356228" y="2701807"/>
            <a:ext cx="423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331 a 168 a.c.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288822" y="3790185"/>
            <a:ext cx="423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 ASAS E 4 CABEÇAS</a:t>
            </a:r>
          </a:p>
        </p:txBody>
      </p:sp>
    </p:spTree>
    <p:extLst>
      <p:ext uri="{BB962C8B-B14F-4D97-AF65-F5344CB8AC3E}">
        <p14:creationId xmlns:p14="http://schemas.microsoft.com/office/powerpoint/2010/main" val="15829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767807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“Depois disto, eu continuava olhando nas visões da noite, e eis aqui o quarto animal, terrível, espantoso e sobremodo forte, o qual tinha grandes dentes de ferro; ele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devorava... 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7:7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767807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fazia em pedaços, e pisava aos pés o que sobejava; era diferente de todos os animais que apareceram antes dele e tinha dez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chifres”.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7:7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45923" y="123092"/>
            <a:ext cx="4580790" cy="629529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877051" y="279093"/>
            <a:ext cx="4824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ANIMAL TERRÍVEL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56228" y="1521096"/>
            <a:ext cx="423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ROMA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356228" y="2701807"/>
            <a:ext cx="423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168 a.c. - 476 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a.d.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70126" y="3790185"/>
            <a:ext cx="4237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DIFERENTE DOS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ANIMAIS DEZ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CHIFRES</a:t>
            </a:r>
          </a:p>
        </p:txBody>
      </p:sp>
    </p:spTree>
    <p:extLst>
      <p:ext uri="{BB962C8B-B14F-4D97-AF65-F5344CB8AC3E}">
        <p14:creationId xmlns:p14="http://schemas.microsoft.com/office/powerpoint/2010/main" val="27045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1846" y="4294164"/>
            <a:ext cx="10052646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Porque o quarto animal chamou </a:t>
            </a:r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atenção</a:t>
            </a:r>
          </a:p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Daniel?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222684"/>
            <a:ext cx="11141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tive desejo de conhecer a verdade a respeito do quarto animal, que era diferente de todos os outros, muito terrível, cujos dentes eram de ferro, cujas unhas eram de bronze, que devorava, fazia em pedaços e pisava aos pés o que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sobejava”.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9" y="5496205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7:19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5" y="1416114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ele disse: O quarto animal será um quarto reino na terra, o qual será diferente de todos os reinos; e devorará toda a terra, e a pisará aos pés, e a fará em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pedaços”.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8" y="4142189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7:23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0970" y="4132383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atenção de Daniel nesta visão foi chamada para o quarto animal, os dez chifres e o surgimento do chifre pequeno que subiu e derrubou a três outros chifres. </a:t>
            </a:r>
          </a:p>
        </p:txBody>
      </p:sp>
    </p:spTree>
    <p:extLst>
      <p:ext uri="{BB962C8B-B14F-4D97-AF65-F5344CB8AC3E}">
        <p14:creationId xmlns:p14="http://schemas.microsoft.com/office/powerpoint/2010/main" val="266956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0970" y="4132383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dez chifres (v. 20 e 24) correspondem aos dez dedos da estátua de Daniel 2, e simbolizam a divisão do Império Romano após a queda de Roma em 476 d.C. </a:t>
            </a:r>
          </a:p>
        </p:txBody>
      </p:sp>
    </p:spTree>
    <p:extLst>
      <p:ext uri="{BB962C8B-B14F-4D97-AF65-F5344CB8AC3E}">
        <p14:creationId xmlns:p14="http://schemas.microsoft.com/office/powerpoint/2010/main" val="41625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4" y="1240268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“Quanto ao que viste dos pés e dos artelhos, em parte, de barro de oleiro e, em parte, de ferro, será esse um reino dividido; contudo, haverá nele alguma coisa da firmeza do ferro, pois que viste o ferro misturado com barro de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lodo”.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7" y="4424657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2:41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12523" y="4821702"/>
            <a:ext cx="10052646" cy="11079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O que representa o quarto animal? </a:t>
            </a:r>
            <a:endParaRPr lang="pt-BR" sz="66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3" y="1679883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ele disse: O quarto animal será um quarto reino na terra, o qual será diferente de todos os reinos; e devorará toda a terra, e a pisará aos pés, e a fará em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pedaços”.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7" y="4424657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7:23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878" y="4132383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quarto animal, descrito como terrível e espantoso, representa o império Romano que sucedeu à Grécia após a batalha de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Pidna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em 168 a.C.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7878" y="4132383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período romano está dividido em duas fases: o de Roma Imperial ou pagã (168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a.C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 476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d.C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) e o de Roma Papal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(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538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d.C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– 1798 ). </a:t>
            </a:r>
          </a:p>
        </p:txBody>
      </p:sp>
    </p:spTree>
    <p:extLst>
      <p:ext uri="{BB962C8B-B14F-4D97-AF65-F5344CB8AC3E}">
        <p14:creationId xmlns:p14="http://schemas.microsoft.com/office/powerpoint/2010/main" val="31824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879" y="4536829"/>
            <a:ext cx="10814540" cy="1446550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Ambos os períodos são caracterizados pelo ferro, (força), e perseguição ao povo de Deus. </a:t>
            </a:r>
          </a:p>
        </p:txBody>
      </p:sp>
    </p:spTree>
    <p:extLst>
      <p:ext uri="{BB962C8B-B14F-4D97-AF65-F5344CB8AC3E}">
        <p14:creationId xmlns:p14="http://schemas.microsoft.com/office/powerpoint/2010/main" val="8869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12523" y="4821702"/>
            <a:ext cx="10052646" cy="11079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O que representa o chifre pequeno? </a:t>
            </a:r>
            <a:endParaRPr lang="pt-BR" sz="66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477" y="3745522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Dizem que a repetição é a mãe do aprendizado. A profecia bíblica faz uso constante da repetição. As mesmas verdades são repetidas de maneira diferente e ampliadas. 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33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3" y="1205098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“Estando eu a observar os chifres, eis que entre eles subiu outro pequeno, diante do qual três dos primeiros chifres foram arrancados; e eis que neste chifre havia olhos, como os de homem, e uma boca que falava com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insolência”.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7" y="4424657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7:8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3" y="1767806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“Os dez chifres correspondem a dez reis que se levantarão daquele mesmo reino; e, depois deles, se levantará outro, o qual será diferente dos primeiros, e abaterá a três reis.”.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7" y="4424657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7:24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3725" y="4097214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Esse poder daria continuidade à atuação do animal terrível e espantoso, que perseguiu o povo judeu e aos cristãos.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instituição se elevaria contra o próprio Deus. </a:t>
            </a:r>
          </a:p>
        </p:txBody>
      </p:sp>
    </p:spTree>
    <p:extLst>
      <p:ext uri="{BB962C8B-B14F-4D97-AF65-F5344CB8AC3E}">
        <p14:creationId xmlns:p14="http://schemas.microsoft.com/office/powerpoint/2010/main" val="21191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20154" y="1146517"/>
            <a:ext cx="10052646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Como seria a atuação do chifre pequeno ao longo da história? 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3" y="2172252"/>
            <a:ext cx="11141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“Eu olhava e eis que este chifre fazia guerra contra os santos e prevalecia contra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6" y="4178473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7:21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2" y="1275437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“Proferirá palavras contra o Altíssimo, magoará os santos do Altíssimo e cuidará em mudar os tempos e a lei; e os santos lhe serão entregues nas mãos, por um tempo, dois tempos e metade de um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tempo”.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5" y="4373015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7:25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1" y="1662298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exército lhe foi entregue, com o sacrifício diário, por causa das transgressões; e deitou por terra a verdade; e o que fez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prosperou”.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5" y="4373015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8:12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22830" y="211014"/>
            <a:ext cx="5134711" cy="6186309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chifre pequeno representa o poder que a Igreja Católica herdou do Império Romano. Roma Cristã continuaria com a obra de Roma pagã, perseguindo e matando o povo de Deus por um tempo, dois tempos e metade de um tempo. </a:t>
            </a:r>
          </a:p>
        </p:txBody>
      </p:sp>
    </p:spTree>
    <p:extLst>
      <p:ext uri="{BB962C8B-B14F-4D97-AF65-F5344CB8AC3E}">
        <p14:creationId xmlns:p14="http://schemas.microsoft.com/office/powerpoint/2010/main" val="37597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" y="3710352"/>
            <a:ext cx="11500337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ponta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pequena tinha uma boca que falava com insolência (Dan. 7:8; Mar. 2:7). Escrevendo aos cristãos de Roma, Paulo destaca que eles mudaram a verdade de Deus em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mentira.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1" y="1662298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“pois eles mudaram a verdade de Deus em mentira, adorando e servindo a criatura em lugar do Criador, o qual é bendito eternamente. Amém!”.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5" y="4373015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Romanos 1:25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3631" y="3995225"/>
            <a:ext cx="10474676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Que visão teve Daniel no primeiro ano do rei </a:t>
            </a:r>
            <a:r>
              <a:rPr lang="pt-BR" sz="60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Belsazar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 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4985" y="1076178"/>
            <a:ext cx="10052646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O que aconteceria logo após o período de atuação da ponta pequena? 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1" y="1978821"/>
            <a:ext cx="11141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“Mas, depois, se assentará o tribunal para lhe tirar o domínio, para o destruir e o consumir até ao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fim”.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4" y="4091661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7:26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0" y="1275436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“Continuei olhando, até que foram postos uns tronos, e o Ancião de Dias se assentou; sua veste era branca como a neve, e os cabelos da cabeça, como a pura lã; o seu trono eram chamas de fogo, e suas rodas eram fogo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ardente...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3" y="4478522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7:9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89" y="1609544"/>
            <a:ext cx="11141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Um 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rio de fogo manava e saía de diante dele; milhares de milhares o serviam, e miríades de miríades estavam diante dele; assentou-se o tribunal, e se abriram os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livros”.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3" y="4478522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7:10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2323" y="3745521"/>
            <a:ext cx="10075985" cy="1446550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Após o período de atuação da ponta pequena, Daniel vê o estabelecimento de um juízo no céu.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02322" y="3745521"/>
            <a:ext cx="10075985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O juízo é composto de duas fases: a primeira é conhecida como juízo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pré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-advento ou investigativo, ocorre antes da 2º vinda de Cristo. </a:t>
            </a:r>
          </a:p>
        </p:txBody>
      </p:sp>
    </p:spTree>
    <p:extLst>
      <p:ext uri="{BB962C8B-B14F-4D97-AF65-F5344CB8AC3E}">
        <p14:creationId xmlns:p14="http://schemas.microsoft.com/office/powerpoint/2010/main" val="42889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030" y="4167552"/>
            <a:ext cx="11500337" cy="1446550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 segunda fase é do juízo de comprovação (judicativo) que ocorrerá por ocasião do milênio no Céu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2030" y="4167552"/>
            <a:ext cx="11500337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A terceira fase do juízo é a de execução e ocorrerá após os mil anos. Nesta fase, Satanás e os ímpios serão destruídos pelo fogo e deixarão de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existir.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1692" y="4290645"/>
            <a:ext cx="11500337" cy="1446550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O juízo divino tem como objetivo: vindicar o caráter de Deus perante o universo; vindicar o Seu povo e fazer justiça aos santos. </a:t>
            </a:r>
          </a:p>
        </p:txBody>
      </p:sp>
    </p:spTree>
    <p:extLst>
      <p:ext uri="{BB962C8B-B14F-4D97-AF65-F5344CB8AC3E}">
        <p14:creationId xmlns:p14="http://schemas.microsoft.com/office/powerpoint/2010/main" val="40042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938" y="3903783"/>
            <a:ext cx="11500337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Após o período dos quatro reinos, da divisão dos dez chifres, da atuação da ponta pequena por 1260 anos e do encerramento do juízo no Céu, Jesus então voltará. </a:t>
            </a:r>
          </a:p>
        </p:txBody>
      </p:sp>
    </p:spTree>
    <p:extLst>
      <p:ext uri="{BB962C8B-B14F-4D97-AF65-F5344CB8AC3E}">
        <p14:creationId xmlns:p14="http://schemas.microsoft.com/office/powerpoint/2010/main" val="7598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89" y="1396364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“Foi-lhe 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dado domínio, e glória, e o reino, para que os povos, nações e homens de todas as línguas o servissem; o seu domínio é domínio eterno, que não passará, e o seu reino jamais será destruído.”.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73" y="4478522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7:14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16061" y="2778370"/>
            <a:ext cx="6277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4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596" y="1293023"/>
            <a:ext cx="1114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“Falou Daniel e disse: Eu estava olhando, durante a minha visão da noite, e eis que os quatro ventos do céu agitavam o mar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Grande. Quatro 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animais, grandes, diferentes uns dos outros, subiam do mar.”.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Daniel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7:2,3 </a:t>
            </a:r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4770" y="2215661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PRÓXIMO TEMA: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5800" y="3569676"/>
            <a:ext cx="10814540" cy="2800767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primeiro ano de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Belsazar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foi em 553/552 a.C. A profecia do capítulo 7 cobre o mesmo período histórico que o sonho do capítulo 2, e ambos abrangem desde os dias do profeta até o estabelecimento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16158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108" y="4114799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quatro animais representam reinos/nações, e fazem paralelo com a representação das quatro divisões apresentadas no capítulo dois de Daniel. </a:t>
            </a:r>
          </a:p>
        </p:txBody>
      </p:sp>
    </p:spTree>
    <p:extLst>
      <p:ext uri="{BB962C8B-B14F-4D97-AF65-F5344CB8AC3E}">
        <p14:creationId xmlns:p14="http://schemas.microsoft.com/office/powerpoint/2010/main" val="32361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370" y="4114799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mesmos reinos são indicados com uma riqueza de informações e detalhes muito maior, de modo que esta visão amplia a visão de Daniel dois. </a:t>
            </a:r>
          </a:p>
        </p:txBody>
      </p:sp>
    </p:spTree>
    <p:extLst>
      <p:ext uri="{BB962C8B-B14F-4D97-AF65-F5344CB8AC3E}">
        <p14:creationId xmlns:p14="http://schemas.microsoft.com/office/powerpoint/2010/main" val="42255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9384" y="4241409"/>
            <a:ext cx="8329353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QUAIS SÃO ANIMAIS E SUAS DESCRIÇÕES?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2448</Words>
  <Application>Microsoft Office PowerPoint</Application>
  <PresentationFormat>Widescreen</PresentationFormat>
  <Paragraphs>161</Paragraphs>
  <Slides>50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32</cp:revision>
  <dcterms:created xsi:type="dcterms:W3CDTF">2018-08-06T16:09:23Z</dcterms:created>
  <dcterms:modified xsi:type="dcterms:W3CDTF">2018-08-08T02:54:15Z</dcterms:modified>
</cp:coreProperties>
</file>