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03" r:id="rId3"/>
    <p:sldId id="259" r:id="rId4"/>
    <p:sldId id="260" r:id="rId5"/>
    <p:sldId id="261" r:id="rId6"/>
    <p:sldId id="262" r:id="rId7"/>
    <p:sldId id="263" r:id="rId8"/>
    <p:sldId id="264" r:id="rId9"/>
    <p:sldId id="284" r:id="rId10"/>
    <p:sldId id="265" r:id="rId11"/>
    <p:sldId id="285" r:id="rId12"/>
    <p:sldId id="266" r:id="rId13"/>
    <p:sldId id="267" r:id="rId14"/>
    <p:sldId id="268" r:id="rId15"/>
    <p:sldId id="269" r:id="rId16"/>
    <p:sldId id="286" r:id="rId17"/>
    <p:sldId id="270" r:id="rId18"/>
    <p:sldId id="271" r:id="rId19"/>
    <p:sldId id="272" r:id="rId20"/>
    <p:sldId id="287" r:id="rId21"/>
    <p:sldId id="273" r:id="rId22"/>
    <p:sldId id="274" r:id="rId23"/>
    <p:sldId id="288" r:id="rId24"/>
    <p:sldId id="275" r:id="rId25"/>
    <p:sldId id="276" r:id="rId26"/>
    <p:sldId id="277" r:id="rId27"/>
    <p:sldId id="293" r:id="rId28"/>
    <p:sldId id="294" r:id="rId29"/>
    <p:sldId id="295" r:id="rId30"/>
    <p:sldId id="278" r:id="rId31"/>
    <p:sldId id="279" r:id="rId32"/>
    <p:sldId id="296" r:id="rId33"/>
    <p:sldId id="297" r:id="rId34"/>
    <p:sldId id="298" r:id="rId35"/>
    <p:sldId id="299" r:id="rId36"/>
    <p:sldId id="300" r:id="rId37"/>
    <p:sldId id="280" r:id="rId38"/>
    <p:sldId id="281" r:id="rId39"/>
    <p:sldId id="301" r:id="rId40"/>
    <p:sldId id="289" r:id="rId41"/>
    <p:sldId id="290" r:id="rId42"/>
    <p:sldId id="302" r:id="rId4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EB6C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6" autoAdjust="0"/>
    <p:restoredTop sz="77020" autoAdjust="0"/>
  </p:normalViewPr>
  <p:slideViewPr>
    <p:cSldViewPr snapToGrid="0">
      <p:cViewPr varScale="1">
        <p:scale>
          <a:sx n="54" d="100"/>
          <a:sy n="54" d="100"/>
        </p:scale>
        <p:origin x="35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2D8A7-EC1F-4C2C-821D-41D12995E5FB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213D0-15B1-46A8-B386-6239D31CF61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997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partir de agora, vamos conhecer um pouco mais do amor de Deus estudando as profecias dos livros de Daniel e Apocalipse. Embora escritos em épocas diferentes por autores diferentes eles se completam.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007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tarefa de um profeta não é simplesmente predizer o futuro, mas declarar a vontade divina e atrair o povo para Deus, para a Sua Palavra e para a Sua Lei (Isa. 8:20). Deus inspirou a mente do profeta, e não as suas palavras.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8983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conteúdo é de Deus, as palavras variam de acordo com o contexto e a cultura do escritor bíblico. Sendo assim, entendemos que a Bíblia é a infalível Palavra de Deus descrita na falível palavra do homem.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4102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Bíblia não contém a Palavra de Deus, ela é a Palavra de Deus.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804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Como Deus Se comunicava com os profetas? Números 12:6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5253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Se entre vós há profetas, eu, em ..........</a:t>
            </a:r>
            <a:r>
              <a:rPr lang="pt-BR" b="1" dirty="0" smtClean="0"/>
              <a:t>VISÃO.</a:t>
            </a:r>
            <a:r>
              <a:rPr lang="pt-BR" dirty="0" smtClean="0"/>
              <a:t>............a ele, me faço conhecer ou falo com ele em.....</a:t>
            </a:r>
            <a:r>
              <a:rPr lang="pt-BR" b="1" dirty="0" smtClean="0"/>
              <a:t>SONHOS</a:t>
            </a:r>
            <a:r>
              <a:rPr lang="pt-BR" dirty="0" smtClean="0"/>
              <a:t>....... .</a:t>
            </a:r>
          </a:p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8280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Sonhos e visões foram alguns dos meios usados por Deus para Se comunicar com Seus servos, os profetas. Algumas vezes a revelação divina era transmitida também através da “inspiração”.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0763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Denominamos inspiração à atuação do Espírito Santo na “mente” do profeta, dando-lhe palavras e/ ou ideias para comunicar a mensagem, sem que aconteça necessariamente algo sobrenatural “visível”.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5950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Qual é o objetivo das profecias? </a:t>
            </a:r>
          </a:p>
          <a:p>
            <a:r>
              <a:rPr lang="pt-BR" dirty="0" smtClean="0"/>
              <a:t>João 14:29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2998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Disse-vos agora, antes que aconteça, para que, quando acontecer, vós ..........CREIAIS.......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5509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grande objetivo das profecias é desenvolver e fortalecer a fé em um Deus que se revela e que está no comando da história desta Terra. Nossa vida não é governada pelo acaso.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346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Daniel escreveu o seu livro entre 605-535 a.C. O livro histórico de Daniel está dividido em duas partes: Histórica e Profética; e, tem 12 capítulos: seis históricos (Cap. 1 a 6) e seis proféticos (cap. 7 a 12).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2247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Como Jesus ensinava as profecias? Lucas 24:27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77489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 começando por ........MOISÉS..........., discorrendo por todos os .......PROFETAS............, expunha-lhes o que a seu respeito constava em todas as Escrituras.</a:t>
            </a:r>
          </a:p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0164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texto de Lucas revela que, ao estudar a Bíblia, é importante observar a forma progressiva em que se apresenta a profecia. Foi de forma progressiva que Jesus apresentou aos discípulos as profecias a Seu respeito, começando por Moisés e seguindo por toda a Escritura.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62977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compreensão da revelação é profética é progressiva, nela encontramos repetições que se ampliam, novos detalhes são acrescentados nas revelações subsequentes. Nem tudo que lemos nas profecias nos serão plenamente compreensíveis (</a:t>
            </a:r>
            <a:r>
              <a:rPr lang="pt-BR" dirty="0" err="1" smtClean="0"/>
              <a:t>Deut</a:t>
            </a:r>
            <a:r>
              <a:rPr lang="pt-BR" dirty="0" smtClean="0"/>
              <a:t>. 29:29), como também não foram aos profetas (Dan. 12:8).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698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Por que o conhecimento profético é importante? </a:t>
            </a:r>
          </a:p>
          <a:p>
            <a:r>
              <a:rPr lang="pt-BR" dirty="0" smtClean="0"/>
              <a:t>Provérbios 29:18; </a:t>
            </a:r>
          </a:p>
          <a:p>
            <a:r>
              <a:rPr lang="pt-BR" dirty="0" smtClean="0"/>
              <a:t>Apocalipse 1:1; </a:t>
            </a:r>
          </a:p>
          <a:p>
            <a:r>
              <a:rPr lang="pt-BR" dirty="0" smtClean="0"/>
              <a:t>1Tessalonicenses 5:20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4142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61367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15046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094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conhecimento profético nos protege dos enganos do inimigo, nos prepara para o tempo do fim, traz esperança, bênçãos, aumenta a confiança em Deus e em Sua Palavra. Nunca houve um tempo em que se especulasse tanto sobre as profecias bíblicas, mas a especulação é perigosa, pois facilmente descamba para a fantasia.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85262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6. Podemos confiar nas profecias? </a:t>
            </a:r>
          </a:p>
          <a:p>
            <a:r>
              <a:rPr lang="pt-BR" dirty="0" smtClean="0"/>
              <a:t>Isaías 46:9,10; </a:t>
            </a:r>
          </a:p>
          <a:p>
            <a:r>
              <a:rPr lang="pt-BR" dirty="0" smtClean="0"/>
              <a:t>2Pedro 1:19-21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7711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livro do Apocalipse foi revelado ao apóstolo João na ilha de </a:t>
            </a:r>
            <a:r>
              <a:rPr lang="pt-BR" dirty="0" err="1" smtClean="0"/>
              <a:t>Patmos</a:t>
            </a:r>
            <a:r>
              <a:rPr lang="pt-BR" dirty="0" smtClean="0"/>
              <a:t> (Mar Egeu), por volta do ano 95 d.C. Esses livros proféticos são ampliados quando analisamos o sermão escatológico de Jesus em Mateus 24, e a visão do apóstolo Paulo em 1Tessalonica 2.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98778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41038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95796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72795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88580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4783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Sim, apesar de toda a simbologia, podemos confiar plenamente nas profecias. Deus conhece o passado, o presente e o futuro. As profecias mais fascinantes foram escritas com muita antecedência em relação aos eventos preditos e se cumpriram no tempo determinado.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32372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7. Qual promessa Deus faz para aqueles que buscam conhecer as profecias? </a:t>
            </a:r>
          </a:p>
          <a:p>
            <a:r>
              <a:rPr lang="pt-BR" dirty="0" smtClean="0"/>
              <a:t>Apocalipse 1:3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77040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79258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Deus tem bênçãos maravilhosas para todos aqueles que O buscam com sinceridade de coração e estão dispostos a fazer de Cristo o Senhor de sua vida. Sua Palavra está repleta de bênçãos de felicidade, perdão, recomeço, paz, vida eterna, cura para os males que afligem a alma.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27821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pt-B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Compromisso de fé:</a:t>
            </a:r>
          </a:p>
          <a:p>
            <a:pPr>
              <a:lnSpc>
                <a:spcPct val="150000"/>
              </a:lnSpc>
            </a:pPr>
            <a:endParaRPr lang="pt-BR" sz="1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    ) Desejo conhecer mais a Deus através do </a:t>
            </a: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estudo das profecias.</a:t>
            </a:r>
          </a:p>
          <a:p>
            <a:endParaRPr lang="pt-BR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    ) Desejo conhecer mais as profecias que </a:t>
            </a: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se referem ao nosso tempo. </a:t>
            </a:r>
          </a:p>
          <a:p>
            <a:endParaRPr lang="pt-BR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    ) Usarei tanto o Antigo quanto o Novo     </a:t>
            </a: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Testamento para desvendar os segredos </a:t>
            </a:r>
          </a:p>
          <a:p>
            <a:r>
              <a:rPr lang="pt-BR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da profecia.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5026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conteúdo profético têm como tema central o triunfo de Deus no grande conflito contra Satanás. É a revelação de Jesus, apresentando Sua pessoa e mensagem, Seu poder, autoridade a amor.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6056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Prepare-se, pois, através do conhecimento das profecias, você vai encontrar significado e propósito para sua vida!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959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Qual é uma das maneiras empregadas por Deus para Se comunicar com a humanidade? Amós 3:7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655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( x ) Pela revelação de Seus segredos aos Seus servos, os profetas.</a:t>
            </a:r>
          </a:p>
          <a:p>
            <a:r>
              <a:rPr lang="pt-BR" dirty="0" smtClean="0"/>
              <a:t>(    ) Nos dias atuais, Ele não revela nada. </a:t>
            </a:r>
          </a:p>
          <a:p>
            <a:r>
              <a:rPr lang="pt-BR" dirty="0" smtClean="0"/>
              <a:t>(    ) Através de sinais, curas, milagres e catástrofes.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2827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Desde que entrou o pecado no mundo (Gên. 3), Deus tem procurado Se revelar ao ser humano por meio do ofício profético (</a:t>
            </a:r>
            <a:r>
              <a:rPr lang="pt-BR" dirty="0" err="1" smtClean="0"/>
              <a:t>Heb</a:t>
            </a:r>
            <a:r>
              <a:rPr lang="pt-BR" dirty="0" smtClean="0"/>
              <a:t>. 1:1). O profeta é alguém chamado para falar em nome de Deus. É o porta-voz de Deus.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82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F213D0-15B1-46A8-B386-6239D31CF61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1578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B3DB-81AA-40C8-AC58-029F7B9B30C0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2EEE-8284-421D-993F-A1CB9FCB94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0861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B3DB-81AA-40C8-AC58-029F7B9B30C0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2EEE-8284-421D-993F-A1CB9FCB94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1387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B3DB-81AA-40C8-AC58-029F7B9B30C0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2EEE-8284-421D-993F-A1CB9FCB94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6648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B3DB-81AA-40C8-AC58-029F7B9B30C0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2EEE-8284-421D-993F-A1CB9FCB94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407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B3DB-81AA-40C8-AC58-029F7B9B30C0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2EEE-8284-421D-993F-A1CB9FCB94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3884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B3DB-81AA-40C8-AC58-029F7B9B30C0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2EEE-8284-421D-993F-A1CB9FCB94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525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B3DB-81AA-40C8-AC58-029F7B9B30C0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2EEE-8284-421D-993F-A1CB9FCB94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8546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B3DB-81AA-40C8-AC58-029F7B9B30C0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2EEE-8284-421D-993F-A1CB9FCB94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54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B3DB-81AA-40C8-AC58-029F7B9B30C0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2EEE-8284-421D-993F-A1CB9FCB94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401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B3DB-81AA-40C8-AC58-029F7B9B30C0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2EEE-8284-421D-993F-A1CB9FCB94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2354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B3DB-81AA-40C8-AC58-029F7B9B30C0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72EEE-8284-421D-993F-A1CB9FCB94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6648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DB3DB-81AA-40C8-AC58-029F7B9B30C0}" type="datetimeFigureOut">
              <a:rPr lang="pt-BR" smtClean="0"/>
              <a:t>06/08/2018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72EEE-8284-421D-993F-A1CB9FCB94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284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00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85801" y="4081230"/>
            <a:ext cx="10934434" cy="2123658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Steelfish Rg" panose="020B0608020202040504" pitchFamily="34" charset="0"/>
              </a:rPr>
              <a:t>Deus tem procurado Se revelar ao ser humano por meio do ofício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Steelfish Rg" panose="020B0608020202040504" pitchFamily="34" charset="0"/>
              </a:rPr>
              <a:t>profético. O </a:t>
            </a:r>
            <a:r>
              <a:rPr lang="pt-BR" sz="4400" b="1" spc="300" dirty="0"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Steelfish Rg" panose="020B0608020202040504" pitchFamily="34" charset="0"/>
              </a:rPr>
              <a:t>profeta é alguém chamado para falar em nome de Deus. É o porta-voz de Deus. </a:t>
            </a:r>
          </a:p>
        </p:txBody>
      </p:sp>
    </p:spTree>
    <p:extLst>
      <p:ext uri="{BB962C8B-B14F-4D97-AF65-F5344CB8AC3E}">
        <p14:creationId xmlns:p14="http://schemas.microsoft.com/office/powerpoint/2010/main" val="6812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13658" y="2384794"/>
            <a:ext cx="9543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“Havendo Deus, outrora, falado, muitas vezes e de muitas maneiras, aos pais, pelos profetas”.</a:t>
            </a:r>
            <a:endParaRPr lang="pt-BR" sz="4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740726" y="4511466"/>
            <a:ext cx="448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Hebreus 1:1 - </a:t>
            </a:r>
            <a:endParaRPr lang="pt-BR" sz="40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1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69278" y="1355614"/>
            <a:ext cx="5855676" cy="2800767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tarefa de um profeta </a:t>
            </a:r>
            <a:r>
              <a:rPr lang="pt-BR" sz="4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é declarar </a:t>
            </a:r>
            <a:r>
              <a:rPr lang="pt-BR" sz="4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vontade divina e atrair o povo para Deus, para a Sua Palavra e para a Sua </a:t>
            </a:r>
            <a:r>
              <a:rPr lang="pt-BR" sz="4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Lei. </a:t>
            </a:r>
            <a:endParaRPr lang="pt-BR" sz="4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20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16524" y="407006"/>
            <a:ext cx="11201400" cy="280076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conteúdo é de Deus, as palavras variam de acordo com o contexto e a cultura do escritor bíblico. Sendo assim, entendemos que a Bíblia é a infalível Palavra de Deus descrita na falível palavra do homem. </a:t>
            </a:r>
          </a:p>
        </p:txBody>
      </p:sp>
    </p:spTree>
    <p:extLst>
      <p:ext uri="{BB962C8B-B14F-4D97-AF65-F5344CB8AC3E}">
        <p14:creationId xmlns:p14="http://schemas.microsoft.com/office/powerpoint/2010/main" val="387898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49768" y="4861668"/>
            <a:ext cx="7020419" cy="144655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</a:rPr>
              <a:t>A Bíblia não contém a Palavra de Deus, ela é a Palavra de Deus. </a:t>
            </a:r>
          </a:p>
        </p:txBody>
      </p:sp>
    </p:spTree>
    <p:extLst>
      <p:ext uri="{BB962C8B-B14F-4D97-AF65-F5344CB8AC3E}">
        <p14:creationId xmlns:p14="http://schemas.microsoft.com/office/powerpoint/2010/main" val="267088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063155" y="4240925"/>
            <a:ext cx="8716214" cy="1938992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2. Como Deus Se comunicava com os profetas? </a:t>
            </a:r>
          </a:p>
        </p:txBody>
      </p:sp>
    </p:spTree>
    <p:extLst>
      <p:ext uri="{BB962C8B-B14F-4D97-AF65-F5344CB8AC3E}">
        <p14:creationId xmlns:p14="http://schemas.microsoft.com/office/powerpoint/2010/main" val="422651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79665" y="1679171"/>
            <a:ext cx="95430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“Então, disse: Ouvi, agora, as minhas palavras; se entre vós há profeta, eu, o SENHOR, em visão a ele, me faço conhecer ou falo com ele em sonhos”.</a:t>
            </a:r>
            <a:endParaRPr lang="pt-BR" sz="4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484950" y="4224358"/>
            <a:ext cx="5885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- Números 12:6 - </a:t>
            </a:r>
            <a:endParaRPr lang="pt-BR" sz="4000" spc="300" dirty="0"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79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2263" y="781397"/>
            <a:ext cx="6201295" cy="4154984"/>
          </a:xfrm>
          <a:prstGeom prst="rect">
            <a:avLst/>
          </a:prstGeom>
          <a:solidFill>
            <a:schemeClr val="tx1">
              <a:lumMod val="75000"/>
              <a:lumOff val="25000"/>
              <a:alpha val="66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pt-BR" sz="44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Sonhos e visões foram alguns dos meios usados por Deus para Se comunicar com Seus servos, os profetas. Algumas vezes a revelação divina era transmitida também através da “inspiração”. </a:t>
            </a:r>
          </a:p>
        </p:txBody>
      </p:sp>
    </p:spTree>
    <p:extLst>
      <p:ext uri="{BB962C8B-B14F-4D97-AF65-F5344CB8AC3E}">
        <p14:creationId xmlns:p14="http://schemas.microsoft.com/office/powerpoint/2010/main" val="190219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68786" y="598517"/>
            <a:ext cx="6001791" cy="4832092"/>
          </a:xfrm>
          <a:prstGeom prst="rect">
            <a:avLst/>
          </a:prstGeom>
          <a:solidFill>
            <a:schemeClr val="tx1">
              <a:lumMod val="75000"/>
              <a:lumOff val="25000"/>
              <a:alpha val="66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pt-BR" sz="44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Denominamos inspiração à atuação do Espírito Santo na “mente” do profeta, dando-lhe palavras e/ ou ideias para comunicar a  mensagem, sem que aconteça necessariamente algo sobrenatural “visível”. </a:t>
            </a:r>
          </a:p>
        </p:txBody>
      </p:sp>
    </p:spTree>
    <p:extLst>
      <p:ext uri="{BB962C8B-B14F-4D97-AF65-F5344CB8AC3E}">
        <p14:creationId xmlns:p14="http://schemas.microsoft.com/office/powerpoint/2010/main" val="8252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221416" y="2781402"/>
            <a:ext cx="8716214" cy="1938992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3. Qual é o objetivo das </a:t>
            </a:r>
            <a:endParaRPr lang="pt-BR" sz="6000" b="1" spc="300" dirty="0" smtClean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r>
              <a:rPr lang="pt-BR" sz="60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profecias</a:t>
            </a:r>
            <a:r>
              <a:rPr lang="pt-BR" sz="60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825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15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79665" y="2360815"/>
            <a:ext cx="9543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“Disse-vos agora, antes que aconteça, para que, quando acontecer, vós creiais”.</a:t>
            </a:r>
            <a:endParaRPr lang="pt-BR" sz="4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608043" y="4259527"/>
            <a:ext cx="5885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João 14:29 - </a:t>
            </a:r>
            <a:endParaRPr lang="pt-BR" sz="40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65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37670" y="1715618"/>
            <a:ext cx="5702531" cy="2308324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grande objetivo das profecias é desenvolver e fortalecer a fé em Deus. </a:t>
            </a:r>
            <a:endParaRPr lang="pt-BR" sz="4400" b="1" spc="300" dirty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64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8106" y="1598918"/>
            <a:ext cx="5702531" cy="1938992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4. Como Jesus ensinava as profecias?.</a:t>
            </a:r>
            <a:endParaRPr lang="pt-BR" sz="6000" b="1" spc="300" dirty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13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33131" y="1974273"/>
            <a:ext cx="95430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“E, começando por Moisés, discorrendo por todos os Profetas, expunha-lhes o que a seu respeito constava em todas as Escrituras”.</a:t>
            </a:r>
            <a:endParaRPr lang="pt-BR" sz="4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461930" y="4435373"/>
            <a:ext cx="5885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Lucas 24:27 - </a:t>
            </a:r>
            <a:endParaRPr lang="pt-BR" sz="40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31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80901" y="465509"/>
            <a:ext cx="10607042" cy="156966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Ao estudar a Bíblia, é importante observar a forma progressiva em que se apresenta a profecia. </a:t>
            </a:r>
            <a:endParaRPr lang="pt-BR" sz="4800" b="1" spc="300" dirty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0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03993" y="1028217"/>
            <a:ext cx="10607042" cy="3046988"/>
          </a:xfrm>
          <a:prstGeom prst="rect">
            <a:avLst/>
          </a:prstGeom>
          <a:solidFill>
            <a:schemeClr val="tx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 compreensão da revelação é profética é progressiva, nela encontramos repetições que se ampliam, novos detalhes são acrescentados nas revelações subsequentes. </a:t>
            </a:r>
          </a:p>
        </p:txBody>
      </p:sp>
    </p:spTree>
    <p:extLst>
      <p:ext uri="{BB962C8B-B14F-4D97-AF65-F5344CB8AC3E}">
        <p14:creationId xmlns:p14="http://schemas.microsoft.com/office/powerpoint/2010/main" val="64763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4482" y="718408"/>
            <a:ext cx="5702531" cy="2862322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5. Por que o conhecimento profético é importante? </a:t>
            </a:r>
            <a:endParaRPr lang="pt-BR" sz="6000" b="1" spc="300" dirty="0">
              <a:ln w="3175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77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29789" y="2410691"/>
            <a:ext cx="95430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“Não havendo profecia, o povo se corrompe; mas o que guarda a lei, esse é feliz”.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258588" y="4347450"/>
            <a:ext cx="5885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- Provérbios 29:18 - </a:t>
            </a:r>
            <a:endParaRPr lang="pt-BR" sz="4000" spc="300" dirty="0"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57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80621" y="1356253"/>
            <a:ext cx="95430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“Revelação de Jesus Cristo, que Deus lhe deu para mostrar aos seus servos as coisas que em breve devem acontecer e que ele, enviando por intermédio do seu anjo, notificou ao seu servo João”.</a:t>
            </a:r>
            <a:endParaRPr lang="pt-BR" sz="4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309422" y="4372048"/>
            <a:ext cx="5885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- Apocalipse 1:1 - </a:t>
            </a:r>
            <a:endParaRPr lang="pt-BR" sz="4000" spc="300" dirty="0"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05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49538" y="2525471"/>
            <a:ext cx="9543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“Não desprezeis as profecias”.</a:t>
            </a:r>
            <a:endParaRPr lang="pt-BR" sz="5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000894" y="4215751"/>
            <a:ext cx="5885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rgbClr val="FFC000"/>
                </a:solidFill>
                <a:latin typeface="Steelfish Rg" panose="020B0608020202040504" pitchFamily="34" charset="0"/>
              </a:rPr>
              <a:t>- 1Tessalonicenses 5:20 - </a:t>
            </a:r>
            <a:endParaRPr lang="pt-BR" sz="4000" spc="300" dirty="0"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40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09954" y="3604845"/>
            <a:ext cx="10814540" cy="2123658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amor de Deus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é revelado nas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profecias dos livros de Daniel e Apocalipse.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Embora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escritos em épocas diferentes por autores diferentes eles se completam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.</a:t>
            </a:r>
            <a:endParaRPr lang="pt-BR" sz="44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489917" y="1419554"/>
            <a:ext cx="5951914" cy="3046988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conhecimento profético nos protege dos enganos do inimigo, nos prepara para o tempo do fim!</a:t>
            </a:r>
            <a:endParaRPr lang="pt-BR" sz="4800" b="1" spc="300" dirty="0">
              <a:ln w="3175"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64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20834" y="676845"/>
            <a:ext cx="5702531" cy="1938992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ln w="31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6. Podemos confiar nas profecias? </a:t>
            </a:r>
          </a:p>
        </p:txBody>
      </p:sp>
    </p:spTree>
    <p:extLst>
      <p:ext uri="{BB962C8B-B14F-4D97-AF65-F5344CB8AC3E}">
        <p14:creationId xmlns:p14="http://schemas.microsoft.com/office/powerpoint/2010/main" val="383819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57211" y="1709225"/>
            <a:ext cx="95430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“Lembrai-vos das coisas passadas da antiguidade: que eu sou Deus, e não há outro, eu sou Deus, e não há outro semelhante a mim...</a:t>
            </a:r>
            <a:endParaRPr lang="pt-BR" sz="4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186010" y="4304633"/>
            <a:ext cx="5885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Isaías 46:9,10 - </a:t>
            </a:r>
            <a:endParaRPr lang="pt-BR" sz="40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42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03963" y="1245310"/>
            <a:ext cx="95430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que desde o princípio anuncio o que há de acontecer e desde a antiguidade, as coisas que ainda não sucederam; que digo: o meu conselho permanecerá de pé, farei toda a minha vontade”.</a:t>
            </a:r>
            <a:endParaRPr lang="pt-BR" sz="4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186010" y="4304633"/>
            <a:ext cx="5885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Isaías 46:9,10 - </a:t>
            </a:r>
            <a:endParaRPr lang="pt-BR" sz="40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0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89720" y="1399095"/>
            <a:ext cx="95430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“Temos, assim, tanto mais confirmada a palavra profética, e fazeis bem em atendê-la, como a uma candeia que brilha em lugar tenebroso, até que o dia clareie e a estrela da alva nasça em vosso coração...</a:t>
            </a:r>
            <a:endParaRPr lang="pt-BR" sz="4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518519" y="4480479"/>
            <a:ext cx="5885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- 2Pedro 1:19-21 - </a:t>
            </a:r>
            <a:endParaRPr lang="pt-BR" sz="40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51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0035" y="1995054"/>
            <a:ext cx="9543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sabendo, primeiramente, isto: que nenhuma profecia da Escritura provém de particular elucidação...</a:t>
            </a:r>
            <a:endParaRPr lang="pt-BR" sz="4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158834" y="4322218"/>
            <a:ext cx="5885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- 2Pedro 1:19-21 - </a:t>
            </a:r>
            <a:endParaRPr lang="pt-BR" sz="40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92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08614" y="1905533"/>
            <a:ext cx="95430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porque nunca jamais qualquer profecia foi dada por vontade humana; entretanto, homens [santos] falaram da parte de Deus, movidos pelo Espírito Santo”.</a:t>
            </a:r>
            <a:endParaRPr lang="pt-BR" sz="4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137413" y="4357386"/>
            <a:ext cx="5885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- 2Pedro 1:19-21 - </a:t>
            </a:r>
            <a:endParaRPr lang="pt-BR" sz="40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3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93901" y="500678"/>
            <a:ext cx="5951914" cy="4524315"/>
          </a:xfrm>
          <a:prstGeom prst="rect">
            <a:avLst/>
          </a:prstGeom>
          <a:solidFill>
            <a:schemeClr val="tx2">
              <a:lumMod val="7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As profecias mais fascinantes foram escritas com muita antecedência em relação aos eventos preditos e se cumpriram no tempo determinado.</a:t>
            </a:r>
          </a:p>
        </p:txBody>
      </p:sp>
    </p:spTree>
    <p:extLst>
      <p:ext uri="{BB962C8B-B14F-4D97-AF65-F5344CB8AC3E}">
        <p14:creationId xmlns:p14="http://schemas.microsoft.com/office/powerpoint/2010/main" val="5875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62071" y="1133405"/>
            <a:ext cx="5951914" cy="2862322"/>
          </a:xfrm>
          <a:prstGeom prst="rect">
            <a:avLst/>
          </a:prstGeom>
          <a:solidFill>
            <a:schemeClr val="tx2">
              <a:lumMod val="7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7. Qual promessa Deus faz para aqueles que buscam conhecer as profecias? </a:t>
            </a:r>
          </a:p>
        </p:txBody>
      </p:sp>
    </p:spTree>
    <p:extLst>
      <p:ext uri="{BB962C8B-B14F-4D97-AF65-F5344CB8AC3E}">
        <p14:creationId xmlns:p14="http://schemas.microsoft.com/office/powerpoint/2010/main" val="427058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96537" y="1862050"/>
            <a:ext cx="95430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Bem-aventurados aqueles que </a:t>
            </a:r>
            <a:r>
              <a:rPr lang="pt-BR" sz="4400" spc="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lêem</a:t>
            </a:r>
            <a:r>
              <a:rPr lang="pt-BR" sz="44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e aqueles que ouvem as palavras da profecia e guardam as coisas nela escritas, pois o tempo está próximo”.</a:t>
            </a:r>
            <a:endParaRPr lang="pt-BR" sz="4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225336" y="4427725"/>
            <a:ext cx="5885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Apocalipse 1:3  - </a:t>
            </a:r>
            <a:endParaRPr lang="pt-BR" sz="4000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51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22031" y="2637693"/>
            <a:ext cx="11218983" cy="2800767"/>
          </a:xfrm>
          <a:prstGeom prst="rect">
            <a:avLst/>
          </a:prstGeom>
          <a:solidFill>
            <a:schemeClr val="tx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Daniel escreveu o seu livro entre 605-535 a.C. O livro histórico de Daniel está dividido em duas partes: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HISTÓRICA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 </a:t>
            </a:r>
            <a:r>
              <a:rPr lang="pt-BR" sz="44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PROFÉTICA; 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e, tem 12 capítulos: seis históricos (Cap. 1 a 6) e seis proféticos (cap. 7 a 12). </a:t>
            </a:r>
          </a:p>
        </p:txBody>
      </p:sp>
    </p:spTree>
    <p:extLst>
      <p:ext uri="{BB962C8B-B14F-4D97-AF65-F5344CB8AC3E}">
        <p14:creationId xmlns:p14="http://schemas.microsoft.com/office/powerpoint/2010/main" val="251191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31769" y="382381"/>
            <a:ext cx="10889674" cy="2308324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Deus tem bênçãos maravilhosas para todos aqueles que O buscam com sinceridade de coração!</a:t>
            </a:r>
          </a:p>
        </p:txBody>
      </p:sp>
    </p:spTree>
    <p:extLst>
      <p:ext uri="{BB962C8B-B14F-4D97-AF65-F5344CB8AC3E}">
        <p14:creationId xmlns:p14="http://schemas.microsoft.com/office/powerpoint/2010/main" val="100216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6879" y="2923522"/>
            <a:ext cx="5220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MINHA DECISÃO:</a:t>
            </a:r>
            <a:endParaRPr lang="pt-BR" sz="40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pt-BR" sz="24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926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63708" y="2303584"/>
            <a:ext cx="235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PRÓXIMO TEMA:</a:t>
            </a:r>
            <a:endParaRPr lang="pt-BR" sz="2400" b="1" dirty="0">
              <a:ln w="317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6251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512275" y="4501661"/>
            <a:ext cx="9724294" cy="1446550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livro do Apocalipse foi revelado ao apóstolo João na ilha de </a:t>
            </a:r>
            <a:r>
              <a:rPr lang="pt-BR" sz="4400" b="1" spc="3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Patmos</a:t>
            </a:r>
            <a:r>
              <a:rPr lang="pt-BR" sz="4400" b="1" spc="3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 (Mar Egeu), por volta do ano 95 d.C. </a:t>
            </a:r>
          </a:p>
        </p:txBody>
      </p:sp>
    </p:spTree>
    <p:extLst>
      <p:ext uri="{BB962C8B-B14F-4D97-AF65-F5344CB8AC3E}">
        <p14:creationId xmlns:p14="http://schemas.microsoft.com/office/powerpoint/2010/main" val="138233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4929" y="832872"/>
            <a:ext cx="6201295" cy="3785652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ln w="3175"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O conteúdo profético têm como tema central o triunfo de Deus no grande conflito contra Satanás. É a revelação de Jesus, apresentando Sua pessoa e mensagem, Seu poder, autoridade a amor. </a:t>
            </a:r>
          </a:p>
        </p:txBody>
      </p:sp>
    </p:spTree>
    <p:extLst>
      <p:ext uri="{BB962C8B-B14F-4D97-AF65-F5344CB8AC3E}">
        <p14:creationId xmlns:p14="http://schemas.microsoft.com/office/powerpoint/2010/main" val="359869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28718" y="1971076"/>
            <a:ext cx="5702531" cy="2800767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solidFill>
                  <a:srgbClr val="FFC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Steelfish Rg" panose="020B0608020202040504" pitchFamily="34" charset="0"/>
              </a:rPr>
              <a:t>Através do conhecimento das profecias; encontramos significado e propósito para vida! </a:t>
            </a:r>
            <a:endParaRPr lang="pt-BR" sz="4400" b="1" spc="300" dirty="0">
              <a:solidFill>
                <a:srgbClr val="FFC0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45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8124" y="1093764"/>
            <a:ext cx="6350924" cy="378565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1. Qual é uma das maneiras empregadas por Deus para Se comunicar com a humanidade? </a:t>
            </a:r>
            <a:endParaRPr lang="pt-BR" sz="60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40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31243" y="1997932"/>
            <a:ext cx="100229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“Certamente</a:t>
            </a:r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o SENHOR Deus não fará coisa alguma, sem primeiro revelar o seu segredo aos seus </a:t>
            </a:r>
            <a:endParaRPr lang="pt-BR" sz="4800" spc="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  <a:p>
            <a:pPr algn="ctr"/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servos</a:t>
            </a:r>
            <a:r>
              <a:rPr lang="pt-BR" sz="4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, os </a:t>
            </a:r>
            <a:r>
              <a:rPr lang="pt-BR" sz="4800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profetas”.</a:t>
            </a:r>
            <a:endParaRPr lang="pt-BR" sz="48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17780" y="4511466"/>
            <a:ext cx="448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</a:rPr>
              <a:t>- Amós 3:7 - </a:t>
            </a:r>
            <a:endParaRPr lang="pt-BR" sz="4000" b="1" spc="3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22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1956</Words>
  <Application>Microsoft Office PowerPoint</Application>
  <PresentationFormat>Widescreen</PresentationFormat>
  <Paragraphs>143</Paragraphs>
  <Slides>42</Slides>
  <Notes>39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43</cp:revision>
  <dcterms:created xsi:type="dcterms:W3CDTF">2018-07-23T03:59:45Z</dcterms:created>
  <dcterms:modified xsi:type="dcterms:W3CDTF">2018-08-06T11:35:15Z</dcterms:modified>
</cp:coreProperties>
</file>