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0" r:id="rId2"/>
    <p:sldId id="256" r:id="rId3"/>
    <p:sldId id="257" r:id="rId4"/>
    <p:sldId id="258" r:id="rId5"/>
    <p:sldId id="259" r:id="rId6"/>
    <p:sldId id="291" r:id="rId7"/>
    <p:sldId id="292" r:id="rId8"/>
    <p:sldId id="260" r:id="rId9"/>
    <p:sldId id="261" r:id="rId10"/>
    <p:sldId id="262" r:id="rId11"/>
    <p:sldId id="293" r:id="rId12"/>
    <p:sldId id="263" r:id="rId13"/>
    <p:sldId id="264" r:id="rId14"/>
    <p:sldId id="29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95" r:id="rId23"/>
    <p:sldId id="272" r:id="rId24"/>
    <p:sldId id="296" r:id="rId25"/>
    <p:sldId id="297" r:id="rId26"/>
    <p:sldId id="273" r:id="rId27"/>
    <p:sldId id="274" r:id="rId28"/>
    <p:sldId id="275" r:id="rId29"/>
    <p:sldId id="298" r:id="rId30"/>
    <p:sldId id="277" r:id="rId31"/>
    <p:sldId id="299" r:id="rId32"/>
    <p:sldId id="300" r:id="rId33"/>
    <p:sldId id="278" r:id="rId34"/>
    <p:sldId id="301" r:id="rId35"/>
    <p:sldId id="279" r:id="rId36"/>
    <p:sldId id="302" r:id="rId37"/>
    <p:sldId id="303" r:id="rId38"/>
    <p:sldId id="280" r:id="rId39"/>
    <p:sldId id="304" r:id="rId40"/>
    <p:sldId id="281" r:id="rId41"/>
    <p:sldId id="305" r:id="rId42"/>
    <p:sldId id="282" r:id="rId43"/>
    <p:sldId id="306" r:id="rId44"/>
    <p:sldId id="283" r:id="rId45"/>
    <p:sldId id="307" r:id="rId46"/>
    <p:sldId id="284" r:id="rId47"/>
    <p:sldId id="308" r:id="rId48"/>
    <p:sldId id="285" r:id="rId49"/>
    <p:sldId id="288" r:id="rId50"/>
    <p:sldId id="289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943" autoAdjust="0"/>
  </p:normalViewPr>
  <p:slideViewPr>
    <p:cSldViewPr snapToGrid="0">
      <p:cViewPr varScale="1">
        <p:scale>
          <a:sx n="53" d="100"/>
          <a:sy n="53" d="100"/>
        </p:scale>
        <p:origin x="5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D5489-23B9-4C6B-9C57-00E1B8C1EE86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E6F98-2733-4BBA-8761-53B232C18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54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fim do grande conflito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35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Falsos Mestres.</a:t>
            </a:r>
          </a:p>
          <a:p>
            <a:r>
              <a:rPr lang="pt-BR" dirty="0" smtClean="0"/>
              <a:t>Mateus 24:4,5,11,24.</a:t>
            </a:r>
          </a:p>
          <a:p>
            <a:r>
              <a:rPr lang="pt-BR" dirty="0" smtClean="0"/>
              <a:t>Guerras e rumores de guerra. </a:t>
            </a:r>
          </a:p>
          <a:p>
            <a:r>
              <a:rPr lang="pt-BR" dirty="0" smtClean="0"/>
              <a:t>Mateus 24:6,7.</a:t>
            </a:r>
          </a:p>
          <a:p>
            <a:r>
              <a:rPr lang="pt-BR" dirty="0" smtClean="0"/>
              <a:t>Nações iradas.</a:t>
            </a:r>
          </a:p>
          <a:p>
            <a:r>
              <a:rPr lang="pt-BR" dirty="0" smtClean="0"/>
              <a:t>Apocalipse 11:18.</a:t>
            </a:r>
          </a:p>
          <a:p>
            <a:r>
              <a:rPr lang="pt-BR" dirty="0" smtClean="0"/>
              <a:t>Os homens desmaiarão de terror.</a:t>
            </a:r>
          </a:p>
          <a:p>
            <a:r>
              <a:rPr lang="pt-BR" dirty="0" smtClean="0"/>
              <a:t>Lucas 21:26.</a:t>
            </a:r>
          </a:p>
          <a:p>
            <a:r>
              <a:rPr lang="pt-BR" dirty="0" smtClean="0"/>
              <a:t>Os homens falaram de paz.</a:t>
            </a:r>
          </a:p>
          <a:p>
            <a:r>
              <a:rPr lang="pt-BR" dirty="0" smtClean="0"/>
              <a:t>1 Tessalonicenses 5:2,3.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178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Desastres na terra.</a:t>
            </a:r>
          </a:p>
          <a:p>
            <a:r>
              <a:rPr lang="pt-BR" dirty="0" smtClean="0"/>
              <a:t>(terremotos, fomes e pestes)</a:t>
            </a:r>
          </a:p>
          <a:p>
            <a:r>
              <a:rPr lang="pt-BR" dirty="0" smtClean="0"/>
              <a:t>Mateus 20:7.</a:t>
            </a:r>
          </a:p>
          <a:p>
            <a:r>
              <a:rPr lang="pt-BR" dirty="0" smtClean="0"/>
              <a:t>Aumento do crime, violência e iniquidade.</a:t>
            </a:r>
          </a:p>
          <a:p>
            <a:r>
              <a:rPr lang="pt-BR" dirty="0" smtClean="0"/>
              <a:t>Mateus 24:12.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51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Tempos difíceis e decadência moral.</a:t>
            </a:r>
          </a:p>
          <a:p>
            <a:r>
              <a:rPr lang="pt-BR" dirty="0" smtClean="0"/>
              <a:t>2 Timóteo 3:1 a 5.</a:t>
            </a:r>
          </a:p>
          <a:p>
            <a:r>
              <a:rPr lang="pt-BR" dirty="0" smtClean="0"/>
              <a:t>Intemperança e corrupção moral.</a:t>
            </a:r>
          </a:p>
          <a:p>
            <a:r>
              <a:rPr lang="pt-BR" dirty="0" smtClean="0"/>
              <a:t>Mateus 24:37 a 39.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532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Dificuldades econômicas.</a:t>
            </a:r>
          </a:p>
          <a:p>
            <a:r>
              <a:rPr lang="pt-BR" dirty="0" smtClean="0"/>
              <a:t>Tiago 5'1 a 5.</a:t>
            </a:r>
          </a:p>
          <a:p>
            <a:r>
              <a:rPr lang="pt-BR" dirty="0" smtClean="0"/>
              <a:t>Corações carregados dos cuidados da vida.</a:t>
            </a:r>
          </a:p>
          <a:p>
            <a:r>
              <a:rPr lang="pt-BR" dirty="0" smtClean="0"/>
              <a:t>Lucas 21:34.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067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evangelho pregado a todo mundo.</a:t>
            </a:r>
          </a:p>
          <a:p>
            <a:r>
              <a:rPr lang="pt-BR" dirty="0" smtClean="0"/>
              <a:t>Mateus 24:14.</a:t>
            </a:r>
          </a:p>
          <a:p>
            <a:r>
              <a:rPr lang="pt-BR" dirty="0" smtClean="0"/>
              <a:t>Apocalipse 13:6,7.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218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Como Jesus voltará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02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1- Em forma corpórea.</a:t>
            </a:r>
          </a:p>
          <a:p>
            <a:r>
              <a:rPr lang="pt-BR" dirty="0" smtClean="0"/>
              <a:t>2- nas nuvens dos céus.</a:t>
            </a:r>
          </a:p>
          <a:p>
            <a:r>
              <a:rPr lang="pt-BR" dirty="0" smtClean="0"/>
              <a:t>3- com todos os anjos.</a:t>
            </a:r>
          </a:p>
          <a:p>
            <a:r>
              <a:rPr lang="pt-BR" dirty="0" smtClean="0"/>
              <a:t>4- todo Olho O Verá.</a:t>
            </a:r>
          </a:p>
          <a:p>
            <a:r>
              <a:rPr lang="pt-BR" dirty="0" smtClean="0"/>
              <a:t>5- virá com poder e grande glória.</a:t>
            </a:r>
          </a:p>
          <a:p>
            <a:r>
              <a:rPr lang="pt-BR" dirty="0" smtClean="0"/>
              <a:t>6- não pisará na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480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Para que Jesus voltará?</a:t>
            </a:r>
          </a:p>
          <a:p>
            <a:r>
              <a:rPr lang="pt-BR" dirty="0" smtClean="0"/>
              <a:t>1- para buscar os que aceitarem E ficarem do seu lado o grande conflito.</a:t>
            </a:r>
          </a:p>
          <a:p>
            <a:r>
              <a:rPr lang="pt-BR" dirty="0" smtClean="0"/>
              <a:t>2- para dar fim ao sofrimento.</a:t>
            </a:r>
          </a:p>
          <a:p>
            <a:r>
              <a:rPr lang="pt-BR" dirty="0" smtClean="0"/>
              <a:t>3- para prender Satanás.</a:t>
            </a:r>
          </a:p>
          <a:p>
            <a:r>
              <a:rPr lang="pt-BR" dirty="0" smtClean="0"/>
              <a:t>4- para estabelecer um reino eterno.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70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Para que Jesus voltará?</a:t>
            </a:r>
          </a:p>
          <a:p>
            <a:r>
              <a:rPr lang="pt-BR" dirty="0" smtClean="0"/>
              <a:t>1- para buscar os que aceitarem E ficarem do seu lado o grande conflito.</a:t>
            </a:r>
          </a:p>
          <a:p>
            <a:r>
              <a:rPr lang="pt-BR" dirty="0" smtClean="0"/>
              <a:t>2- para dar fim ao sofrimento.</a:t>
            </a:r>
          </a:p>
          <a:p>
            <a:r>
              <a:rPr lang="pt-BR" dirty="0" smtClean="0"/>
              <a:t>3- para prender Satanás.</a:t>
            </a:r>
          </a:p>
          <a:p>
            <a:r>
              <a:rPr lang="pt-BR" dirty="0" smtClean="0"/>
              <a:t>4- para estabelecer um reino eterno.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01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acontecerá?</a:t>
            </a:r>
          </a:p>
          <a:p>
            <a:r>
              <a:rPr lang="pt-BR" dirty="0" smtClean="0"/>
              <a:t>1- morte dos ímpios.</a:t>
            </a:r>
          </a:p>
          <a:p>
            <a:r>
              <a:rPr lang="pt-BR" dirty="0" smtClean="0"/>
              <a:t>2- ressurreição dos justos mortos.</a:t>
            </a:r>
          </a:p>
          <a:p>
            <a:r>
              <a:rPr lang="pt-BR" dirty="0" smtClean="0"/>
              <a:t>3- transformação dos justos vivos.</a:t>
            </a:r>
          </a:p>
          <a:p>
            <a:r>
              <a:rPr lang="pt-BR" dirty="0" smtClean="0"/>
              <a:t>4- destruição de tudo que há na terra.</a:t>
            </a:r>
          </a:p>
          <a:p>
            <a:r>
              <a:rPr lang="pt-BR" dirty="0" smtClean="0"/>
              <a:t>5- arrebatamento dos justos.</a:t>
            </a:r>
          </a:p>
          <a:p>
            <a:r>
              <a:rPr lang="pt-BR" dirty="0" smtClean="0"/>
              <a:t>6- a terra ficará vazia e desolada.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28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já participou de um grande espetáculo artístico? Qual a emoção num momento assim?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60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acontecerá?</a:t>
            </a:r>
          </a:p>
          <a:p>
            <a:r>
              <a:rPr lang="pt-BR" dirty="0" smtClean="0"/>
              <a:t>1- morte dos ímpios.</a:t>
            </a:r>
          </a:p>
          <a:p>
            <a:r>
              <a:rPr lang="pt-BR" dirty="0" smtClean="0"/>
              <a:t>2- ressurreição dos justos mortos.</a:t>
            </a:r>
          </a:p>
          <a:p>
            <a:r>
              <a:rPr lang="pt-BR" dirty="0" smtClean="0"/>
              <a:t>3- transformação dos justos vivos.</a:t>
            </a:r>
          </a:p>
          <a:p>
            <a:r>
              <a:rPr lang="pt-BR" dirty="0" smtClean="0"/>
              <a:t>4- destruição de tudo que há na terra.</a:t>
            </a:r>
          </a:p>
          <a:p>
            <a:r>
              <a:rPr lang="pt-BR" dirty="0" smtClean="0"/>
              <a:t>5- arrebatamento dos justos.</a:t>
            </a:r>
          </a:p>
          <a:p>
            <a:r>
              <a:rPr lang="pt-BR" dirty="0" smtClean="0"/>
              <a:t>6- a terra ficará vazia e desolada.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539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acontecerá?</a:t>
            </a:r>
          </a:p>
          <a:p>
            <a:r>
              <a:rPr lang="pt-BR" dirty="0" smtClean="0"/>
              <a:t>1- morte dos ímpios.</a:t>
            </a:r>
          </a:p>
          <a:p>
            <a:r>
              <a:rPr lang="pt-BR" dirty="0" smtClean="0"/>
              <a:t>2- ressurreição dos justos mortos.</a:t>
            </a:r>
          </a:p>
          <a:p>
            <a:r>
              <a:rPr lang="pt-BR" dirty="0" smtClean="0"/>
              <a:t>3- transformação dos justos vivos.</a:t>
            </a:r>
          </a:p>
          <a:p>
            <a:r>
              <a:rPr lang="pt-BR" dirty="0" smtClean="0"/>
              <a:t>4- destruição de tudo que há na terra.</a:t>
            </a:r>
          </a:p>
          <a:p>
            <a:r>
              <a:rPr lang="pt-BR" dirty="0" smtClean="0"/>
              <a:t>5- arrebatamento dos justos.</a:t>
            </a:r>
          </a:p>
          <a:p>
            <a:r>
              <a:rPr lang="pt-BR" dirty="0" smtClean="0"/>
              <a:t>6- a terra ficará vazia e desolada.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176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Jesus voltará?</a:t>
            </a:r>
          </a:p>
          <a:p>
            <a:r>
              <a:rPr lang="pt-BR" dirty="0" smtClean="0"/>
              <a:t>Guilherme Miller:</a:t>
            </a:r>
          </a:p>
          <a:p>
            <a:r>
              <a:rPr lang="pt-BR" dirty="0" smtClean="0"/>
              <a:t>Interpretou a profecia erradamente imaginou que Jesus voltaria em outubro de 1844.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440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 sociedade Torre de Vigia:</a:t>
            </a:r>
          </a:p>
          <a:p>
            <a:r>
              <a:rPr lang="pt-BR" dirty="0" smtClean="0"/>
              <a:t>Testemunhas de Jeová Disseram que Jesus voltaria em 1914.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865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Nostradamus e o Padre Cícero disseram: 1000 chegará, 2000 não passará.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293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O que </a:t>
            </a:r>
            <a:r>
              <a:rPr lang="pt-BR" dirty="0" smtClean="0"/>
              <a:t>Jó </a:t>
            </a:r>
            <a:r>
              <a:rPr lang="pt-BR" dirty="0" smtClean="0"/>
              <a:t>sabia sobre o seu Redentor?</a:t>
            </a:r>
          </a:p>
          <a:p>
            <a:r>
              <a:rPr lang="pt-BR" dirty="0" smtClean="0"/>
              <a:t>Jó 19:25-27.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036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Como o profeta Habacuque descreve a volta de Jesus? </a:t>
            </a:r>
          </a:p>
          <a:p>
            <a:r>
              <a:rPr lang="pt-BR" dirty="0" smtClean="0"/>
              <a:t>Habacuque 3:3-13.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969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a promessa feita por Cristo aos seus discípulos?</a:t>
            </a:r>
          </a:p>
          <a:p>
            <a:r>
              <a:rPr lang="pt-BR" dirty="0" smtClean="0"/>
              <a:t>João 14:1-3.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994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Quem repetiu a promessa aos discípulos?</a:t>
            </a:r>
          </a:p>
          <a:p>
            <a:r>
              <a:rPr lang="pt-BR" dirty="0" smtClean="0"/>
              <a:t>Atos 1:11.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920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Que esperança </a:t>
            </a:r>
            <a:r>
              <a:rPr lang="pt-BR" dirty="0" smtClean="0"/>
              <a:t>o apóstolo Paulo expressou aos seus conversos?</a:t>
            </a:r>
          </a:p>
          <a:p>
            <a:r>
              <a:rPr lang="pt-BR" dirty="0" smtClean="0"/>
              <a:t>1 Tessalonicenses 2:19.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51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sabia que o maior acontecimento da história, que será um espetáculo surpreendente, está prestes a acontecer?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74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Como Apóstolo Pedro falou da segunda vinda de Cristo?</a:t>
            </a:r>
          </a:p>
          <a:p>
            <a:r>
              <a:rPr lang="pt-BR" dirty="0" smtClean="0"/>
              <a:t>2 Pedro 3:3,4,10.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074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O que João revelou no Apocalipse sobre a volta de Jesus?</a:t>
            </a:r>
          </a:p>
          <a:p>
            <a:r>
              <a:rPr lang="pt-BR" dirty="0" smtClean="0"/>
              <a:t>Apocalipse 1:7.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669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deve ser a oração do povo de Deus?</a:t>
            </a:r>
          </a:p>
          <a:p>
            <a:r>
              <a:rPr lang="pt-BR" dirty="0" smtClean="0"/>
              <a:t>Apocalipse 22:20.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847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nisto.</a:t>
            </a:r>
          </a:p>
          <a:p>
            <a:r>
              <a:rPr lang="pt-BR" dirty="0" smtClean="0"/>
              <a:t>Apocalipse 5:13.</a:t>
            </a:r>
          </a:p>
          <a:p>
            <a:r>
              <a:rPr lang="pt-BR" dirty="0" smtClean="0"/>
              <a:t>O grande conflito terminou. Pecado e pecadores não existem mais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Universo inteiro está purificado. Uma única palpitação de harmonioso júbilo vibra por toda a criação.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625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" desde o minúsculo átomo até o maior dos Mundos, todas as coisas, animadas e inanimadas, em sua Serena beleza E gozo, declaram que Deus é Amor." O grande conflito, pág. 678.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767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 creio que estamos vivendo os momentos finais da história do grande conflito entre o bem e o mal. Toma agora a decisão de aceitar a Cristo como meu salvador e senhor para ser </a:t>
            </a:r>
            <a:r>
              <a:rPr lang="pt-BR" dirty="0" err="1" smtClean="0"/>
              <a:t>nEle</a:t>
            </a:r>
            <a:r>
              <a:rPr lang="pt-BR" dirty="0" smtClean="0"/>
              <a:t> mais um vencedor.</a:t>
            </a:r>
          </a:p>
          <a:p>
            <a:r>
              <a:rPr lang="pt-BR" dirty="0" smtClean="0"/>
              <a:t>sim.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25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Acontecerá no céu um grande movimento, uma santa movimentação, porque chegou o momento de ir à Terra buscar os filhos de Deus. Apocalipse 14:14,15.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50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nesta hora que o povo de Deus vai olhar para cima e ver O Maior Espetáculo de todos os tempos.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115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Jesus envolto numa Nuvem de anjos. Ouve-se uma música como nunca se tocou, nem se cantou, uma música linda emocionante tocada pelos anjos.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44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Vai emocionar todas as pessoas. É melhor você se preparar, vai ser o dia da sua salvação!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296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mais.</a:t>
            </a:r>
          </a:p>
          <a:p>
            <a:r>
              <a:rPr lang="pt-BR" dirty="0" smtClean="0"/>
              <a:t>Os discípulos perguntaram a Jesus: " que sinais haverá da tua vinda e do fim do mundo?" Mateus 24:3. Veja os sinais: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68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Falsos Mestres.</a:t>
            </a:r>
          </a:p>
          <a:p>
            <a:r>
              <a:rPr lang="pt-BR" dirty="0" smtClean="0"/>
              <a:t>Mateus 24:4,5,11,24.</a:t>
            </a:r>
          </a:p>
          <a:p>
            <a:r>
              <a:rPr lang="pt-BR" dirty="0" smtClean="0"/>
              <a:t>Guerras e rumores de guerra. </a:t>
            </a:r>
          </a:p>
          <a:p>
            <a:r>
              <a:rPr lang="pt-BR" dirty="0" smtClean="0"/>
              <a:t>Mateus 24:6,7.</a:t>
            </a:r>
          </a:p>
          <a:p>
            <a:r>
              <a:rPr lang="pt-BR" dirty="0" smtClean="0"/>
              <a:t>Nações iradas.</a:t>
            </a:r>
          </a:p>
          <a:p>
            <a:r>
              <a:rPr lang="pt-BR" dirty="0" smtClean="0"/>
              <a:t>Apocalipse 11:18.</a:t>
            </a:r>
          </a:p>
          <a:p>
            <a:r>
              <a:rPr lang="pt-BR" dirty="0" smtClean="0"/>
              <a:t>Os homens desmaiarão de terror.</a:t>
            </a:r>
          </a:p>
          <a:p>
            <a:r>
              <a:rPr lang="pt-BR" dirty="0" smtClean="0"/>
              <a:t>Lucas 21:26.</a:t>
            </a:r>
          </a:p>
          <a:p>
            <a:r>
              <a:rPr lang="pt-BR" dirty="0" smtClean="0"/>
              <a:t>Os homens falaram de paz.</a:t>
            </a:r>
          </a:p>
          <a:p>
            <a:r>
              <a:rPr lang="pt-BR" dirty="0" smtClean="0"/>
              <a:t>1 Tessalonicenses 5:2,3.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E6F98-2733-4BBA-8761-53B232C1823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25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75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4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13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28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4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7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07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80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2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14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21F0-FCAC-4981-96C6-75BE45BF639B}" type="datetimeFigureOut">
              <a:rPr lang="pt-BR" smtClean="0"/>
              <a:t>30/07/2018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948FB-4200-480D-9CC3-BBA094227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6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8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6681" y="798617"/>
            <a:ext cx="8050306" cy="175432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PREPARE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vai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ser o dia da sua salvação!</a:t>
            </a:r>
          </a:p>
        </p:txBody>
      </p:sp>
    </p:spTree>
    <p:extLst>
      <p:ext uri="{BB962C8B-B14F-4D97-AF65-F5344CB8AC3E}">
        <p14:creationId xmlns:p14="http://schemas.microsoft.com/office/powerpoint/2010/main" val="36491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52" y="1440962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“...Dize-nos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sucederão estas coisas e que sinal haverá da tua vinda e da consumação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século”.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24:3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97740" y="1838523"/>
            <a:ext cx="8050306" cy="175432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QUAIS SERÃO OS SINAIS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Da volta de JESUS?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61881" y="816546"/>
            <a:ext cx="8050306" cy="507831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Falsos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Mestres.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24:4,5,11,24.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Guerras e rumores de guerra.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24:6,7.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Nações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iradas.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Apocalipse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11:18.</a:t>
            </a:r>
          </a:p>
        </p:txBody>
      </p:sp>
    </p:spTree>
    <p:extLst>
      <p:ext uri="{BB962C8B-B14F-4D97-AF65-F5344CB8AC3E}">
        <p14:creationId xmlns:p14="http://schemas.microsoft.com/office/powerpoint/2010/main" val="42133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61881" y="816546"/>
            <a:ext cx="8050306" cy="424731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homens desmaiarão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terror.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Lucas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21:26.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homens falaram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paz.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Tessalonicenses 5:2,3.</a:t>
            </a:r>
          </a:p>
        </p:txBody>
      </p:sp>
    </p:spTree>
    <p:extLst>
      <p:ext uri="{BB962C8B-B14F-4D97-AF65-F5344CB8AC3E}">
        <p14:creationId xmlns:p14="http://schemas.microsoft.com/office/powerpoint/2010/main" val="23236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5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61881" y="816546"/>
            <a:ext cx="8050306" cy="507831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Desastres na terra.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(terremotos, fomes e pestes)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20:7.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Aumento do crime, violência e iniquidade.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24:12.</a:t>
            </a:r>
          </a:p>
        </p:txBody>
      </p:sp>
    </p:spTree>
    <p:extLst>
      <p:ext uri="{BB962C8B-B14F-4D97-AF65-F5344CB8AC3E}">
        <p14:creationId xmlns:p14="http://schemas.microsoft.com/office/powerpoint/2010/main" val="12928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0822" y="870334"/>
            <a:ext cx="8050306" cy="507831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Tempos difíceis e decadência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moral.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Timóteo 3:1 a 5.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Intemperança e corrupção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moral.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24:37 a 39.</a:t>
            </a:r>
          </a:p>
        </p:txBody>
      </p:sp>
    </p:spTree>
    <p:extLst>
      <p:ext uri="{BB962C8B-B14F-4D97-AF65-F5344CB8AC3E}">
        <p14:creationId xmlns:p14="http://schemas.microsoft.com/office/powerpoint/2010/main" val="8042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0822" y="870334"/>
            <a:ext cx="8050306" cy="424731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Dificuldades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econômicas.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Tiago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5'1 a 5.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Corações carregados dos cuidados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Lucas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21:34.</a:t>
            </a:r>
          </a:p>
        </p:txBody>
      </p:sp>
    </p:spTree>
    <p:extLst>
      <p:ext uri="{BB962C8B-B14F-4D97-AF65-F5344CB8AC3E}">
        <p14:creationId xmlns:p14="http://schemas.microsoft.com/office/powerpoint/2010/main" val="20222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0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2328" y="1569581"/>
            <a:ext cx="7422778" cy="341632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evangelho pregado a todo mundo.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Mateus 24:14.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Apocalipse 13:6,7.</a:t>
            </a:r>
          </a:p>
        </p:txBody>
      </p:sp>
    </p:spTree>
    <p:extLst>
      <p:ext uri="{BB962C8B-B14F-4D97-AF65-F5344CB8AC3E}">
        <p14:creationId xmlns:p14="http://schemas.microsoft.com/office/powerpoint/2010/main" val="37514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77034" y="4133488"/>
            <a:ext cx="8050306" cy="92333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COMO SERÁ A VOLTA DE JESUS ?</a:t>
            </a:r>
          </a:p>
        </p:txBody>
      </p:sp>
    </p:spTree>
    <p:extLst>
      <p:ext uri="{BB962C8B-B14F-4D97-AF65-F5344CB8AC3E}">
        <p14:creationId xmlns:p14="http://schemas.microsoft.com/office/powerpoint/2010/main" val="9807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1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1834" y="404169"/>
            <a:ext cx="7422778" cy="590931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Em forma corpórea.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nas nuvens dos céus.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com todos os anjos.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todo Olho O Verá.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virá com poder e grande glória.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não pisará na terra.</a:t>
            </a:r>
          </a:p>
        </p:txBody>
      </p:sp>
    </p:spTree>
    <p:extLst>
      <p:ext uri="{BB962C8B-B14F-4D97-AF65-F5344CB8AC3E}">
        <p14:creationId xmlns:p14="http://schemas.microsoft.com/office/powerpoint/2010/main" val="2918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77034" y="4133488"/>
            <a:ext cx="8050306" cy="92333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QUE JESUS VOLTARÁ?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81834" y="404169"/>
            <a:ext cx="7422778" cy="590931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buscar os que aceitarem E ficarem do seu lado o grande conflito.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dar fim ao sofrimento.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prender Satanás.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estabelecer um reino eterno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3998" y="4151417"/>
            <a:ext cx="8050306" cy="175432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ACONTECERÁ NA VOLTA DE JESUS 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81834" y="404169"/>
            <a:ext cx="7422778" cy="590931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morte dos ímpios.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ressurreição dos justos mortos.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transformação dos justos vivos.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destruição de tudo que há na terra.</a:t>
            </a:r>
          </a:p>
        </p:txBody>
      </p:sp>
    </p:spTree>
    <p:extLst>
      <p:ext uri="{BB962C8B-B14F-4D97-AF65-F5344CB8AC3E}">
        <p14:creationId xmlns:p14="http://schemas.microsoft.com/office/powerpoint/2010/main" val="3605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71288" y="1654470"/>
            <a:ext cx="7422778" cy="341632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arrebatamento dos justos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terra ficará vazia e desolada.</a:t>
            </a:r>
          </a:p>
        </p:txBody>
      </p:sp>
    </p:spTree>
    <p:extLst>
      <p:ext uri="{BB962C8B-B14F-4D97-AF65-F5344CB8AC3E}">
        <p14:creationId xmlns:p14="http://schemas.microsoft.com/office/powerpoint/2010/main" val="370441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62917" y="637253"/>
            <a:ext cx="5342963" cy="59093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GUILHERME MILLER: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Interpretou a profecia erradamente imaginou que Jesus voltaria em outubro de 1844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2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5105" y="440029"/>
            <a:ext cx="5342963" cy="59093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SOCIEDADE TORRE DE VIGIA:</a:t>
            </a:r>
          </a:p>
          <a:p>
            <a:pPr algn="ctr"/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Testemunhas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Jeová Disseram que Jesus voltaria em 1914.</a:t>
            </a:r>
          </a:p>
        </p:txBody>
      </p:sp>
    </p:spTree>
    <p:extLst>
      <p:ext uri="{BB962C8B-B14F-4D97-AF65-F5344CB8AC3E}">
        <p14:creationId xmlns:p14="http://schemas.microsoft.com/office/powerpoint/2010/main" val="10360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7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9198" y="3882476"/>
            <a:ext cx="9663954" cy="258532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NOSTRADAMUS E O PADRE CÍCERO DISSERAM: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1000 chegará, 2000 não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passará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52" y="1440962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respeito daquele dia e hora ninguém sabe, nem os anjos dos céus, nem o Filho, senão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24:36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4589" y="1121347"/>
            <a:ext cx="9287948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participou de um grande espetáculo artístico?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emoção num momento assim?</a:t>
            </a:r>
          </a:p>
        </p:txBody>
      </p:sp>
    </p:spTree>
    <p:extLst>
      <p:ext uri="{BB962C8B-B14F-4D97-AF65-F5344CB8AC3E}">
        <p14:creationId xmlns:p14="http://schemas.microsoft.com/office/powerpoint/2010/main" val="15174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6469" y="3828688"/>
            <a:ext cx="9663954" cy="92333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Jó sabia sobre o seu Redentor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0170" y="687926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“Porque eu sei que o meu Redentor vive e por fim se levantará sobre a terra.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Depois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revestido este meu corpo da minha pele, em minha carne verei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Jó 19:25-27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4311" y="1100302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Vê-lo-ei por mim mesmo, os meus olhos o verão, e não outros; de saudade me desfalece o coração dentro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Jó 19:25-27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0210" y="3165300"/>
            <a:ext cx="9663954" cy="1754326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o profeta Habacuque descreve a volta de Jesus? </a:t>
            </a:r>
          </a:p>
        </p:txBody>
      </p:sp>
    </p:spTree>
    <p:extLst>
      <p:ext uri="{BB962C8B-B14F-4D97-AF65-F5344CB8AC3E}">
        <p14:creationId xmlns:p14="http://schemas.microsoft.com/office/powerpoint/2010/main" val="37868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4311" y="1279596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vem de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Temã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 do monte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Parã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vem o Santo. A sua glória cobre os céus, e a terra se enche do seu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louvor (...).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Habacuque 3:3-13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0210" y="3165300"/>
            <a:ext cx="9663954" cy="1754326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promessa feita por Cristo aos seus discípulos?</a:t>
            </a:r>
          </a:p>
        </p:txBody>
      </p:sp>
    </p:spTree>
    <p:extLst>
      <p:ext uri="{BB962C8B-B14F-4D97-AF65-F5344CB8AC3E}">
        <p14:creationId xmlns:p14="http://schemas.microsoft.com/office/powerpoint/2010/main" val="6319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6382" y="598278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se turbe o vosso coração; credes em Deus, crede também em mim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 casa de meu Pai há muitas moradas. Se assim não fora, eu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vo-lo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teria dito. Pois vou preparar-vos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lugar...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14:1-3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2240" y="1154089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E, quando eu for e vos preparar lugar, voltarei e vos receberei para mim mesmo, para que, onde eu estou, estejais vós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também”.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14:1-3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8798" y="2483982"/>
            <a:ext cx="7727578" cy="17543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repetiu a promessa aos discípulos?</a:t>
            </a:r>
          </a:p>
        </p:txBody>
      </p:sp>
    </p:spTree>
    <p:extLst>
      <p:ext uri="{BB962C8B-B14F-4D97-AF65-F5344CB8AC3E}">
        <p14:creationId xmlns:p14="http://schemas.microsoft.com/office/powerpoint/2010/main" val="14426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2240" y="1154089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lhes disseram: Varões galileus, por que estais olhando para as alturas? Esse Jesus que dentre vós foi assunto ao céu virá do modo como o vistes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subir”.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1:11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80564" y="1444076"/>
            <a:ext cx="9988796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MAIOR ACONTECIMENTO DA HISTÓRIA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será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um espetáculo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surpreendente</a:t>
            </a:r>
          </a:p>
        </p:txBody>
      </p:sp>
    </p:spTree>
    <p:extLst>
      <p:ext uri="{BB962C8B-B14F-4D97-AF65-F5344CB8AC3E}">
        <p14:creationId xmlns:p14="http://schemas.microsoft.com/office/powerpoint/2010/main" val="85416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56330" y="3972123"/>
            <a:ext cx="8767481" cy="17543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esperança o apóstolo Paulo expressou aos seus conversos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8099" y="1028583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“Pois quem é a nossa esperança, ou alegria, ou coroa em que exultamos, na presença de nosso Senhor Jesus em sua vinda? Não sois vós?”.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269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Tess.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2:19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61883" y="4115558"/>
            <a:ext cx="8767481" cy="17543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6.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Apóstolo Pedro falou da segunda vinda de Cristo?</a:t>
            </a:r>
          </a:p>
        </p:txBody>
      </p:sp>
    </p:spTree>
    <p:extLst>
      <p:ext uri="{BB962C8B-B14F-4D97-AF65-F5344CB8AC3E}">
        <p14:creationId xmlns:p14="http://schemas.microsoft.com/office/powerpoint/2010/main" val="4836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0875" y="490700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“Virá, entretanto, como ladrão, o Dia do Senhor, no qual os céus passarão com estrepitoso estrondo, e os elementos se desfarão abrasados; também a terra e as obras que nela existem serão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atingidas”.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37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Pedro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3:10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166" y="1121346"/>
            <a:ext cx="5360893" cy="258532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7.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João revelou no Apocalipse sobre a volta de Jesus?</a:t>
            </a:r>
          </a:p>
        </p:txBody>
      </p:sp>
    </p:spTree>
    <p:extLst>
      <p:ext uri="{BB962C8B-B14F-4D97-AF65-F5344CB8AC3E}">
        <p14:creationId xmlns:p14="http://schemas.microsoft.com/office/powerpoint/2010/main" val="37620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0875" y="490700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“Virá, entretanto, como ladrão, o Dia do Senhor, no qual os céus passarão com estrepitoso estrondo, e os elementos se desfarão abrasados; também a terra e as obras que nela existem serão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atingidas”.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37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Pedro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3:10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2" y="4276922"/>
            <a:ext cx="9448798" cy="17543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8.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deve ser a oração do povo de Deus?</a:t>
            </a:r>
          </a:p>
        </p:txBody>
      </p:sp>
    </p:spTree>
    <p:extLst>
      <p:ext uri="{BB962C8B-B14F-4D97-AF65-F5344CB8AC3E}">
        <p14:creationId xmlns:p14="http://schemas.microsoft.com/office/powerpoint/2010/main" val="40825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5322" y="1745759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“Aquele que dá testemunho destas coisas diz: Certamente, venho sem demora. Amém! Vem, Senhor Jesus!”.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9325" y="5832885"/>
            <a:ext cx="37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22:20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0210" y="4312781"/>
            <a:ext cx="9663954" cy="175432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GRANDE CONFLITO TERMINOU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Pecado e pecadores não existem mais.</a:t>
            </a:r>
          </a:p>
        </p:txBody>
      </p:sp>
    </p:spTree>
    <p:extLst>
      <p:ext uri="{BB962C8B-B14F-4D97-AF65-F5344CB8AC3E}">
        <p14:creationId xmlns:p14="http://schemas.microsoft.com/office/powerpoint/2010/main" val="11508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93695" y="512141"/>
            <a:ext cx="6078070" cy="535531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" desde o minúsculo átomo até o maior dos Mundos, todas as coisas, animadas e inanimadas, em sua Serena beleza E gozo, declaram que Deus é Amor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.“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grande conflito, pág. 678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8588" y="2071605"/>
            <a:ext cx="10936941" cy="258532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ACONTECERÁ NO CÉU UM GRANDE MOVIMENTO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porque chegou o momento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Deus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ir à Terra buscar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seus filhos</a:t>
            </a:r>
          </a:p>
        </p:txBody>
      </p:sp>
    </p:spTree>
    <p:extLst>
      <p:ext uri="{BB962C8B-B14F-4D97-AF65-F5344CB8AC3E}">
        <p14:creationId xmlns:p14="http://schemas.microsoft.com/office/powerpoint/2010/main" val="42147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8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70966" y="2788781"/>
            <a:ext cx="421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6382" y="849292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“Olhei, e eis uma nuvem branca, e sentado sobre a nuvem um semelhante a filho de homem, tendo na cabeça uma coroa de ouro e na mão uma foice afiada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59372" y="5850814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14:14,15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52" y="634139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Outro anjo saiu do santuário, gritando em grande voz para aquele que se achava sentado sobre a nuvem: Toma a tua foice e ceifa, pois chegou a hora de ceifar, visto que a seara da terra já amadureceu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!”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59372" y="5850814"/>
            <a:ext cx="495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14:14,15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1976" y="1515793"/>
            <a:ext cx="10936941" cy="258532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NESTA HORA QUE O POVO DE DEUS VAI OLHAR PARA CIMA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ver O Maior Espetáculo de todos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tempos!</a:t>
            </a:r>
          </a:p>
        </p:txBody>
      </p:sp>
    </p:spTree>
    <p:extLst>
      <p:ext uri="{BB962C8B-B14F-4D97-AF65-F5344CB8AC3E}">
        <p14:creationId xmlns:p14="http://schemas.microsoft.com/office/powerpoint/2010/main" val="15973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97742" y="3155577"/>
            <a:ext cx="9556376" cy="34163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OUVE-SE UMA MÚSICA COMO NUNCA SE TOCOU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uma música linda emocionante tocada pelos anjos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9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1884</Words>
  <Application>Microsoft Office PowerPoint</Application>
  <PresentationFormat>Widescreen</PresentationFormat>
  <Paragraphs>264</Paragraphs>
  <Slides>50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26</cp:revision>
  <dcterms:created xsi:type="dcterms:W3CDTF">2018-07-25T02:49:34Z</dcterms:created>
  <dcterms:modified xsi:type="dcterms:W3CDTF">2018-07-30T20:46:21Z</dcterms:modified>
</cp:coreProperties>
</file>