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97" r:id="rId2"/>
    <p:sldId id="256" r:id="rId3"/>
    <p:sldId id="257" r:id="rId4"/>
    <p:sldId id="259" r:id="rId5"/>
    <p:sldId id="260" r:id="rId6"/>
    <p:sldId id="298" r:id="rId7"/>
    <p:sldId id="299" r:id="rId8"/>
    <p:sldId id="262" r:id="rId9"/>
    <p:sldId id="263" r:id="rId10"/>
    <p:sldId id="300" r:id="rId11"/>
    <p:sldId id="265" r:id="rId12"/>
    <p:sldId id="267" r:id="rId13"/>
    <p:sldId id="301" r:id="rId14"/>
    <p:sldId id="302" r:id="rId15"/>
    <p:sldId id="269" r:id="rId16"/>
    <p:sldId id="303" r:id="rId17"/>
    <p:sldId id="271" r:id="rId18"/>
    <p:sldId id="304" r:id="rId19"/>
    <p:sldId id="272" r:id="rId20"/>
    <p:sldId id="273" r:id="rId21"/>
    <p:sldId id="274" r:id="rId22"/>
    <p:sldId id="305" r:id="rId23"/>
    <p:sldId id="276" r:id="rId24"/>
    <p:sldId id="306" r:id="rId25"/>
    <p:sldId id="278" r:id="rId26"/>
    <p:sldId id="307" r:id="rId27"/>
    <p:sldId id="279" r:id="rId28"/>
    <p:sldId id="281" r:id="rId29"/>
    <p:sldId id="308" r:id="rId30"/>
    <p:sldId id="284" r:id="rId31"/>
    <p:sldId id="309" r:id="rId32"/>
    <p:sldId id="310" r:id="rId33"/>
    <p:sldId id="311" r:id="rId34"/>
    <p:sldId id="285" r:id="rId35"/>
    <p:sldId id="312" r:id="rId36"/>
    <p:sldId id="313" r:id="rId37"/>
    <p:sldId id="286" r:id="rId38"/>
    <p:sldId id="314" r:id="rId39"/>
    <p:sldId id="287" r:id="rId40"/>
    <p:sldId id="315" r:id="rId41"/>
    <p:sldId id="288" r:id="rId42"/>
    <p:sldId id="316" r:id="rId43"/>
    <p:sldId id="289" r:id="rId44"/>
    <p:sldId id="317" r:id="rId45"/>
    <p:sldId id="318" r:id="rId46"/>
    <p:sldId id="290" r:id="rId47"/>
    <p:sldId id="293" r:id="rId48"/>
    <p:sldId id="319" r:id="rId49"/>
    <p:sldId id="295" r:id="rId50"/>
    <p:sldId id="296" r:id="rId51"/>
    <p:sldId id="320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765" autoAdjust="0"/>
  </p:normalViewPr>
  <p:slideViewPr>
    <p:cSldViewPr snapToGrid="0">
      <p:cViewPr varScale="1">
        <p:scale>
          <a:sx n="58" d="100"/>
          <a:sy n="58" d="100"/>
        </p:scale>
        <p:origin x="3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DC491-C7C3-454E-A0D7-8DAC666ADB2A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8E674-65A3-4F9F-AD0D-0DFEA2B391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61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Decisão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83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Será que o seu batismo foi verdadeiro? Confira: </a:t>
            </a:r>
          </a:p>
          <a:p>
            <a:r>
              <a:rPr lang="pt-BR" dirty="0" smtClean="0"/>
              <a:t>1) Mateus 3:13-16.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37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foi batizado na água. Ele "entrou" e "saiu" da água.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20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palavra batismo é de origem grega (</a:t>
            </a:r>
            <a:r>
              <a:rPr lang="pt-BR" dirty="0" err="1" smtClean="0"/>
              <a:t>batrizo</a:t>
            </a:r>
            <a:r>
              <a:rPr lang="pt-BR" dirty="0" smtClean="0"/>
              <a:t>) que significa "imergir ou mergulhar".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511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batismo por "aspersão" não é bíblico. 2) Atos 2:38.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438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o objetivo do batismo é para remissão dos pecados. Mas o que é pecado?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594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Uma vez que o pecado é transgressão da lei, e onde você se batizou toda a lei dos dez mandamentos não é observada, então este batismo perdeu sua validade espiritual.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482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3) Marcos 16:16. O batismo verdadeiro levo à salvação todo aquele que crê na verdade da palavra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159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convite de Deus.</a:t>
            </a:r>
          </a:p>
          <a:p>
            <a:r>
              <a:rPr lang="pt-BR" dirty="0" smtClean="0"/>
              <a:t>Porque não tomar decisão de começar uma nova vida? 2 Coríntios 5:17. Hoje, você pode ter um novo começo com Jesus. Pelo batismo, sua velha vida esquecida; é a morte da velha vida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948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Qual é a condição bíblica para ser salvo?</a:t>
            </a:r>
          </a:p>
          <a:p>
            <a:r>
              <a:rPr lang="pt-BR" dirty="0" smtClean="0"/>
              <a:t>João 3:3-5.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307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Como Jesus foi batizado, deixando-nos assim um exemplo?</a:t>
            </a:r>
          </a:p>
          <a:p>
            <a:r>
              <a:rPr lang="pt-BR" dirty="0" smtClean="0"/>
              <a:t>Marcos 1:9-11.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65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já ouviu falar daqueles namoros que demora um longo tempo, como 10 anos?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Porque será que as pessoas demoram tanto tempo namorando e não se casam?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773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O batismo do eunuco foi por imersão?</a:t>
            </a:r>
          </a:p>
          <a:p>
            <a:r>
              <a:rPr lang="pt-BR" dirty="0" smtClean="0"/>
              <a:t>Atos 8:38.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419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Que ordem recebeu Paulo depois de se arrepender?</a:t>
            </a:r>
          </a:p>
          <a:p>
            <a:r>
              <a:rPr lang="pt-BR" dirty="0" smtClean="0"/>
              <a:t>Atos 22:16.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540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Qual é o exemplo da conversão dos primeiros discípulos? </a:t>
            </a:r>
          </a:p>
          <a:p>
            <a:r>
              <a:rPr lang="pt-BR" dirty="0" smtClean="0"/>
              <a:t>Atos 2:41,42.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27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A que Divina instituição unem-se </a:t>
            </a:r>
            <a:r>
              <a:rPr lang="pt-BR" dirty="0" smtClean="0"/>
              <a:t>s</a:t>
            </a:r>
            <a:r>
              <a:rPr lang="pt-BR" baseline="0" dirty="0" smtClean="0"/>
              <a:t> que são</a:t>
            </a:r>
            <a:r>
              <a:rPr lang="pt-BR" dirty="0" smtClean="0"/>
              <a:t> </a:t>
            </a:r>
            <a:r>
              <a:rPr lang="pt-BR" dirty="0" smtClean="0"/>
              <a:t>batizado?</a:t>
            </a:r>
          </a:p>
          <a:p>
            <a:r>
              <a:rPr lang="pt-BR" dirty="0" smtClean="0"/>
              <a:t>Atos 2:41,42,47.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429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nisto.</a:t>
            </a:r>
          </a:p>
          <a:p>
            <a:r>
              <a:rPr lang="pt-BR" dirty="0" smtClean="0"/>
              <a:t>A Bíblia nos ensina que temos pouco tempo, mas vivemos como se tivéssemos todo tempo do mundo</a:t>
            </a:r>
            <a:r>
              <a:rPr lang="pt-BR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Queremos a liberdade em Cristo, mas nos amarramos nas tradições e costumes do mundo.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381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Aceitamos a verdade de Deus, mas tememos tomar uma decisão ao lado de Cristo.</a:t>
            </a:r>
          </a:p>
          <a:p>
            <a:r>
              <a:rPr lang="pt-BR" dirty="0" smtClean="0"/>
              <a:t>Por </a:t>
            </a:r>
            <a:r>
              <a:rPr lang="pt-BR" dirty="0" smtClean="0"/>
              <a:t>que esperar mais? Deus está chamando-o para tomar uma decisão ao seu lado, ele está clamando-o para começar uma nova vida de liberdade com ele.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137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Abrir a porta do coração para Jesus significa entregar à Vida a ele. Esta entrega é simbolizada pelo batismo e pelo novo estilo de vida de acordo com a vontade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951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decisão.</a:t>
            </a:r>
          </a:p>
          <a:p>
            <a:r>
              <a:rPr lang="pt-BR" dirty="0" smtClean="0"/>
              <a:t>Desejo ser batizado, seguindo o exemplo de Cristo para remissão dos meus pecados e para ter uma nova vida.</a:t>
            </a:r>
          </a:p>
          <a:p>
            <a:r>
              <a:rPr lang="pt-BR" dirty="0" smtClean="0"/>
              <a:t>sim.     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29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é uma pessoa indecisa ou decidida?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53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o  apóstolo Paulo foi preso que teve que comparecer diante das autoridades de seu tempo...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Ele apresentou-se diante de Félix, que ficou convicto da Fé de Paulo a ponto de tremer. Atos 24:24 e 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128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Em vez de decidir-se por Cristo, ele vacilou e adiou Para o Futuro.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484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rei </a:t>
            </a:r>
            <a:r>
              <a:rPr lang="pt-BR" dirty="0" err="1" smtClean="0"/>
              <a:t>Agripa</a:t>
            </a:r>
            <a:r>
              <a:rPr lang="pt-BR" dirty="0" smtClean="0"/>
              <a:t> também ouviu a pregação de Paulo e sentiu, inclusive, a convicção do Espírito Santo.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Ele quase se tornou um cristão, mas não tomou uma decisão pela verdade. Atos 26:27-28.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12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Muitas pessoas ouvem a verdade, ficam convencidas e quase se decidem. Por um motivo qualquer não tomam sua decisão ao lado de Cristo. Por isto, perdem a salvação porque quase se decidiram.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Quase salvo quer dizer totalmente perdido.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37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mais.</a:t>
            </a:r>
          </a:p>
          <a:p>
            <a:r>
              <a:rPr lang="pt-BR" dirty="0" smtClean="0"/>
              <a:t>Mateus 28:19 e 20 revela ordem de Cristo aos seus seguidores em todos os tempos.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41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 só batismo.</a:t>
            </a:r>
          </a:p>
          <a:p>
            <a:r>
              <a:rPr lang="pt-BR" dirty="0" smtClean="0"/>
              <a:t>" há um só senhor, uma só fé, um só batismo." </a:t>
            </a:r>
          </a:p>
          <a:p>
            <a:r>
              <a:rPr lang="pt-BR" dirty="0" smtClean="0"/>
              <a:t>Efésios 4:5.</a:t>
            </a:r>
          </a:p>
          <a:p>
            <a:r>
              <a:rPr lang="pt-BR" dirty="0" smtClean="0"/>
              <a:t>Isso significa que a pessoa só se batiza uma vez?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Sim, um só batismo, mas o que a Bíblia diz é que existe um só batismo verdadeiro.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8E674-65A3-4F9F-AD0D-0DFEA2B3917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50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08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19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08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67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4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3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17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3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46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41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70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76F2-697A-42FB-8D40-EB056131FE32}" type="datetimeFigureOut">
              <a:rPr lang="pt-BR" smtClean="0"/>
              <a:t>29/07/2018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00C24-2351-4993-B68D-15AE2E20E8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65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749" y="636059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“Acreditas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ó rei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Agripa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nos profetas? Bem sei que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acreditas. Então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Agripa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se dirigiu a Paulo e disse: Por pouco me persuades a me fazer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cristão”.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779097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26:27-28</a:t>
            </a:r>
          </a:p>
        </p:txBody>
      </p:sp>
    </p:spTree>
    <p:extLst>
      <p:ext uri="{BB962C8B-B14F-4D97-AF65-F5344CB8AC3E}">
        <p14:creationId xmlns:p14="http://schemas.microsoft.com/office/powerpoint/2010/main" val="2530334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9428" y="1417824"/>
            <a:ext cx="8948057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MUITOS PERDEM A SALVAÇÃO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porque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quase se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decidiram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5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1743" y="2299566"/>
            <a:ext cx="10352315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ONDE DE CRISTO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aos seus seguidores em todos 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tempos?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2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9735" y="1256545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Ide, portanto, fazei discípulos de todas as nações, batizando-os em nome do Pai, e do Filho, e do Espírito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Santo...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02928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28:19 e 20 </a:t>
            </a:r>
          </a:p>
        </p:txBody>
      </p:sp>
    </p:spTree>
    <p:extLst>
      <p:ext uri="{BB962C8B-B14F-4D97-AF65-F5344CB8AC3E}">
        <p14:creationId xmlns:p14="http://schemas.microsoft.com/office/powerpoint/2010/main" val="268445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9735" y="1256545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ensinando-os a guardar todas as coisas que vos tenho ordenado. E eis que estou convosco todos os dias até à consumação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século”.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02928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28:19 e 20 </a:t>
            </a:r>
          </a:p>
        </p:txBody>
      </p:sp>
    </p:spTree>
    <p:extLst>
      <p:ext uri="{BB962C8B-B14F-4D97-AF65-F5344CB8AC3E}">
        <p14:creationId xmlns:p14="http://schemas.microsoft.com/office/powerpoint/2010/main" val="392596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41273" y="4356966"/>
            <a:ext cx="6204856" cy="110799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UM SÓ BATISMO</a:t>
            </a:r>
          </a:p>
        </p:txBody>
      </p:sp>
    </p:spTree>
    <p:extLst>
      <p:ext uri="{BB962C8B-B14F-4D97-AF65-F5344CB8AC3E}">
        <p14:creationId xmlns:p14="http://schemas.microsoft.com/office/powerpoint/2010/main" val="2331605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0121" y="2187274"/>
            <a:ext cx="10431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 há um só senhor, uma só fé, um só batismo."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02928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4:5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85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5758" y="944296"/>
            <a:ext cx="7249886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SERÁ QUE O SEU BATISMO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foi verdadeiro?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0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2393" y="1060603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 Batizado Jesus, saiu logo da água, e eis que se lhe abriram os céus, e viu o Espírito de Deus descendo como pomba, vindo sobre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3:16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78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7744" y="3785467"/>
            <a:ext cx="7249886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FOI BATIZADO NA ÁGUA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Ele "entrou" e "saiu"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água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668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02330" y="3818124"/>
            <a:ext cx="9176656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palavra batismo é de origem grega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(BAPTIZO)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que significa "imergir ou mergulhar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"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1457" y="4422281"/>
            <a:ext cx="8980715" cy="2123658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batismo por "aspersão" não é bíblico. </a:t>
            </a:r>
            <a:endParaRPr lang="pt-BR" sz="6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450" y="489103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"Respondeu-lhes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Pedro: Arrependei-vos, e cada um de vós seja batizado em nome de Jesus Cristo para remissão dos vossos pecados, e recebereis o dom do Espírito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2:38</a:t>
            </a:r>
          </a:p>
        </p:txBody>
      </p:sp>
    </p:spTree>
    <p:extLst>
      <p:ext uri="{BB962C8B-B14F-4D97-AF65-F5344CB8AC3E}">
        <p14:creationId xmlns:p14="http://schemas.microsoft.com/office/powerpoint/2010/main" val="23734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4257" y="1548452"/>
            <a:ext cx="8980715" cy="286232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objetivo do batismo é para remissão dos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pecados.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É PECADO?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5436" y="1468817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 todo aquele que pratica o pecado também transgride a lei, Porque pecado é a transgressão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lei".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3:4 </a:t>
            </a:r>
          </a:p>
        </p:txBody>
      </p:sp>
    </p:spTree>
    <p:extLst>
      <p:ext uri="{BB962C8B-B14F-4D97-AF65-F5344CB8AC3E}">
        <p14:creationId xmlns:p14="http://schemas.microsoft.com/office/powerpoint/2010/main" val="20354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4644" y="2038310"/>
            <a:ext cx="10531927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onde você se batizou toda a lei dos dez mandamentos não é observada, então este batismo perdeu sua validade espiritual.</a:t>
            </a:r>
          </a:p>
        </p:txBody>
      </p:sp>
    </p:spTree>
    <p:extLst>
      <p:ext uri="{BB962C8B-B14F-4D97-AF65-F5344CB8AC3E}">
        <p14:creationId xmlns:p14="http://schemas.microsoft.com/office/powerpoint/2010/main" val="2863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5436" y="1468817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 Quem crer e for batizado será salvo; quem, porém, não crer será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condenado".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16:16</a:t>
            </a:r>
          </a:p>
        </p:txBody>
      </p:sp>
    </p:spTree>
    <p:extLst>
      <p:ext uri="{BB962C8B-B14F-4D97-AF65-F5344CB8AC3E}">
        <p14:creationId xmlns:p14="http://schemas.microsoft.com/office/powerpoint/2010/main" val="353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0487" y="2038310"/>
            <a:ext cx="10531927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batismo verdadeiro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leva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à salvação todo aquele que crê na verdade da palavra de Deus.</a:t>
            </a:r>
          </a:p>
        </p:txBody>
      </p:sp>
    </p:spTree>
    <p:extLst>
      <p:ext uri="{BB962C8B-B14F-4D97-AF65-F5344CB8AC3E}">
        <p14:creationId xmlns:p14="http://schemas.microsoft.com/office/powerpoint/2010/main" val="9388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49486" y="1695410"/>
            <a:ext cx="7217228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PORQUE NÃO TOMAR DECISÃO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de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começar uma nova vida?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9493" y="1436160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assim, se alguém está em Cristo, é nova criatura; as coisas antigas já passaram; eis que se fizeram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novas".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Coríntios 5:17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8071" y="3344594"/>
            <a:ext cx="9287948" cy="156966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Você já ouviu falar daqueles namoros que demora um longo tempo, como 10 anos?</a:t>
            </a:r>
          </a:p>
        </p:txBody>
      </p:sp>
    </p:spTree>
    <p:extLst>
      <p:ext uri="{BB962C8B-B14F-4D97-AF65-F5344CB8AC3E}">
        <p14:creationId xmlns:p14="http://schemas.microsoft.com/office/powerpoint/2010/main" val="1594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0201" y="3507882"/>
            <a:ext cx="7217228" cy="1754326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a condição bíblica para ser salvo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3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9493" y="1387175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isto, respondeu Jesus: Em verdade, em verdade te digo que, se alguém não nascer de novo, não pode ver o reino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3:3-5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3165" y="946304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Perguntou-lhe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Nicodemos: Como pode um homem nascer, sendo velho? Pode, porventura, voltar ao ventre materno e nascer segunda vez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3:3-5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108" y="962633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Respondeu Jesus: Em verdade, em verdade te digo: quem não nascer da água e do Espírito não pode entrar no reino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3:3-5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0301" y="3916097"/>
            <a:ext cx="8490856" cy="1754326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Jesus foi batizado, deixando-nos assim um exemplo?</a:t>
            </a:r>
          </a:p>
        </p:txBody>
      </p:sp>
    </p:spTree>
    <p:extLst>
      <p:ext uri="{BB962C8B-B14F-4D97-AF65-F5344CB8AC3E}">
        <p14:creationId xmlns:p14="http://schemas.microsoft.com/office/powerpoint/2010/main" val="712193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2779" y="603405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Naqueles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dias, veio Jesus de Nazaré da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Galiléia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por João foi batizado no rio Jordão. Logo ao sair da água, viu os céus rasgarem-se e o Espírito descendo como pomba sobre ele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1:9-11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2008" y="1828048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Então, foi ouvida uma voz dos céus: Tu és o meu Filho amado, em ti me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comprazo”.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66214" y="5795426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1:9-11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0301" y="3916097"/>
            <a:ext cx="8490856" cy="1754326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batismo do eunuco foi por imersão?</a:t>
            </a:r>
          </a:p>
        </p:txBody>
      </p:sp>
    </p:spTree>
    <p:extLst>
      <p:ext uri="{BB962C8B-B14F-4D97-AF65-F5344CB8AC3E}">
        <p14:creationId xmlns:p14="http://schemas.microsoft.com/office/powerpoint/2010/main" val="4167850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2008" y="1828048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mandou parar o carro, ambos desceram à água, e Filipe batizou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eunuco”.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8:38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0301" y="4634554"/>
            <a:ext cx="8490856" cy="1754326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ordem recebeu Paulo depois de se arrepender?</a:t>
            </a:r>
          </a:p>
        </p:txBody>
      </p:sp>
    </p:spTree>
    <p:extLst>
      <p:ext uri="{BB962C8B-B14F-4D97-AF65-F5344CB8AC3E}">
        <p14:creationId xmlns:p14="http://schemas.microsoft.com/office/powerpoint/2010/main" val="94956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5085" y="1025937"/>
            <a:ext cx="6074229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É UMA PESSOA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indecisa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ou decidida?</a:t>
            </a:r>
          </a:p>
        </p:txBody>
      </p:sp>
    </p:spTree>
    <p:extLst>
      <p:ext uri="{BB962C8B-B14F-4D97-AF65-F5344CB8AC3E}">
        <p14:creationId xmlns:p14="http://schemas.microsoft.com/office/powerpoint/2010/main" val="74313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094" y="1664762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agora, por que te demoras? Levanta-te, recebe o batismo e lava os teus pecados, invocando o nome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dele”.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22:16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0301" y="4634554"/>
            <a:ext cx="8490856" cy="1754326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o exemplo da conversão dos primeiros discípulos? </a:t>
            </a:r>
          </a:p>
        </p:txBody>
      </p:sp>
    </p:spTree>
    <p:extLst>
      <p:ext uri="{BB962C8B-B14F-4D97-AF65-F5344CB8AC3E}">
        <p14:creationId xmlns:p14="http://schemas.microsoft.com/office/powerpoint/2010/main" val="3610338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451" y="309490"/>
            <a:ext cx="104316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Então, os que lhe aceitaram a palavra foram batizados, havendo um acréscimo naquele dia de quase três mil pessoas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perseveravam na doutrina dos apóstolos e na comunhão, no partir do pão e nas orações.”.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2:41,42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0301" y="4634554"/>
            <a:ext cx="8490856" cy="1754326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6.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que Divina instituição unem-se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que são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batizado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98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451" y="309490"/>
            <a:ext cx="104316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Então, os que lhe aceitaram a palavra foram batizados, havendo um acréscimo naquele dia de quase três mil pessoas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perseveravam na doutrina dos apóstolos e na comunhão, no partir do pão e nas orações.”.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2:41,42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451" y="995290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louvando a Deus e contando com a simpatia de todo o povo. Enquanto isso, acrescentava-lhes o Senhor, dia a dia, os que iam sendo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salvos”.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2:41,42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3529" y="1711739"/>
            <a:ext cx="7217228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NOS ENSINA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que temos pouco tempo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6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88029" y="2985367"/>
            <a:ext cx="7217228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ESTÁ CHAMANDO-O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para tomar uma decisão ao seu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lado!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63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8479" y="1975004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eis que estou à porta e bato; se alguém ouvir a minha voz e abrir a porta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entrarei”.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76456" y="5811754"/>
            <a:ext cx="439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3:20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88029" y="2985367"/>
            <a:ext cx="7217228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ABRIR A PORTA DO CORAÇÃO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para Jesus significa entregar à Vida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Ele.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4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429" y="3393580"/>
            <a:ext cx="10450286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PAULO MESMO PRESO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Mostrava sua convicção da sua fé em Deus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77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5801" y="3540538"/>
            <a:ext cx="422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DECISÃO: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56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50086" y="146957"/>
            <a:ext cx="284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C000"/>
                </a:solidFill>
              </a:rPr>
              <a:t>PRÓXIMO TEMA:</a:t>
            </a:r>
            <a:endParaRPr lang="pt-BR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1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5677" y="1387174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“Passados alguns dias, vindo Félix com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Drusila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sua mulher, que era judia, mandou chamar Paulo e passou a ouvi-lo a respeito da fé em Cristo Jesus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779097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24:24,25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3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749" y="636059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Dissertando ele acerca da justiça, do domínio próprio e do Juízo vindouro, ficou Félix amedrontado e disse: Por agora, podes retirar-te, e, quando eu tiver vagar,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chamar-te-ei”;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5890" y="5779097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24:24,25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6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96043" y="3785466"/>
            <a:ext cx="10450286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VEZ DE DECIDIR-SE POR CRISTO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ele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temeu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adiou Para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Futuro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9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9714" y="1924009"/>
            <a:ext cx="8948057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REI AGRIPA NÃO TOMOU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decisão de se entregar a Deus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3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1696</Words>
  <Application>Microsoft Office PowerPoint</Application>
  <PresentationFormat>Widescreen</PresentationFormat>
  <Paragraphs>171</Paragraphs>
  <Slides>51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6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29</cp:revision>
  <dcterms:created xsi:type="dcterms:W3CDTF">2018-07-25T00:50:32Z</dcterms:created>
  <dcterms:modified xsi:type="dcterms:W3CDTF">2018-07-30T03:39:15Z</dcterms:modified>
</cp:coreProperties>
</file>