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01" r:id="rId2"/>
    <p:sldId id="256" r:id="rId3"/>
    <p:sldId id="257" r:id="rId4"/>
    <p:sldId id="258" r:id="rId5"/>
    <p:sldId id="259" r:id="rId6"/>
    <p:sldId id="260" r:id="rId7"/>
    <p:sldId id="302" r:id="rId8"/>
    <p:sldId id="261" r:id="rId9"/>
    <p:sldId id="303" r:id="rId10"/>
    <p:sldId id="262" r:id="rId11"/>
    <p:sldId id="304" r:id="rId12"/>
    <p:sldId id="305" r:id="rId13"/>
    <p:sldId id="306" r:id="rId14"/>
    <p:sldId id="307" r:id="rId15"/>
    <p:sldId id="264" r:id="rId16"/>
    <p:sldId id="265" r:id="rId17"/>
    <p:sldId id="266" r:id="rId18"/>
    <p:sldId id="267" r:id="rId19"/>
    <p:sldId id="268" r:id="rId20"/>
    <p:sldId id="270" r:id="rId21"/>
    <p:sldId id="308" r:id="rId22"/>
    <p:sldId id="271" r:id="rId23"/>
    <p:sldId id="274" r:id="rId24"/>
    <p:sldId id="275" r:id="rId25"/>
    <p:sldId id="276" r:id="rId26"/>
    <p:sldId id="277" r:id="rId27"/>
    <p:sldId id="309" r:id="rId28"/>
    <p:sldId id="279" r:id="rId29"/>
    <p:sldId id="281" r:id="rId30"/>
    <p:sldId id="311" r:id="rId31"/>
    <p:sldId id="312" r:id="rId32"/>
    <p:sldId id="282" r:id="rId33"/>
    <p:sldId id="313" r:id="rId34"/>
    <p:sldId id="284" r:id="rId35"/>
    <p:sldId id="314" r:id="rId36"/>
    <p:sldId id="285" r:id="rId37"/>
    <p:sldId id="315" r:id="rId38"/>
    <p:sldId id="316" r:id="rId39"/>
    <p:sldId id="317" r:id="rId40"/>
    <p:sldId id="288" r:id="rId41"/>
    <p:sldId id="318" r:id="rId42"/>
    <p:sldId id="319" r:id="rId43"/>
    <p:sldId id="289" r:id="rId44"/>
    <p:sldId id="320" r:id="rId45"/>
    <p:sldId id="321" r:id="rId46"/>
    <p:sldId id="322" r:id="rId47"/>
    <p:sldId id="290" r:id="rId48"/>
    <p:sldId id="323" r:id="rId49"/>
    <p:sldId id="324" r:id="rId50"/>
    <p:sldId id="291" r:id="rId51"/>
    <p:sldId id="325" r:id="rId52"/>
    <p:sldId id="326" r:id="rId53"/>
    <p:sldId id="293" r:id="rId54"/>
    <p:sldId id="295" r:id="rId55"/>
    <p:sldId id="298" r:id="rId56"/>
    <p:sldId id="300" r:id="rId57"/>
    <p:sldId id="299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9838" autoAdjust="0"/>
  </p:normalViewPr>
  <p:slideViewPr>
    <p:cSldViewPr snapToGrid="0">
      <p:cViewPr varScale="1">
        <p:scale>
          <a:sx n="48" d="100"/>
          <a:sy n="48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DF18B5-499E-4DF3-BD7B-3974461EC67E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933BA-2C14-4720-AC0C-181A85F985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199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segredo da morte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875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Haverá uma ressurreição algum dia?</a:t>
            </a:r>
          </a:p>
          <a:p>
            <a:r>
              <a:rPr lang="pt-BR" dirty="0" smtClean="0"/>
              <a:t>Vamos conhecer o que é revelada na Bíblia.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12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</a:t>
            </a:r>
          </a:p>
          <a:p>
            <a:r>
              <a:rPr lang="pt-BR" dirty="0" smtClean="0"/>
              <a:t>O que acontece?</a:t>
            </a:r>
          </a:p>
          <a:p>
            <a:r>
              <a:rPr lang="pt-BR" dirty="0" smtClean="0"/>
              <a:t>A morte é o oposto da vida. Isto significa que o que acontece na morte é exatamente a situação contrária do início da vida, quando Deus criou o homem.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760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Vida</a:t>
            </a:r>
          </a:p>
          <a:p>
            <a:r>
              <a:rPr lang="pt-BR" dirty="0" smtClean="0"/>
              <a:t>Pó da </a:t>
            </a:r>
            <a:r>
              <a:rPr lang="pt-BR" dirty="0" smtClean="0"/>
              <a:t>Terra + fôlego de vida = alma vivente. Gênesis 2:7.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783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Morte</a:t>
            </a:r>
          </a:p>
          <a:p>
            <a:r>
              <a:rPr lang="pt-BR" dirty="0" smtClean="0"/>
              <a:t>Alma vivente - fôlego de vida = pó da terra</a:t>
            </a:r>
          </a:p>
          <a:p>
            <a:r>
              <a:rPr lang="pt-BR" dirty="0" smtClean="0"/>
              <a:t>Gênesis 3:19; Eclesiastes 3:20; 12:7.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585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Veja a seguinte comparação lâmpada + energia elétrica = luz.</a:t>
            </a:r>
          </a:p>
          <a:p>
            <a:r>
              <a:rPr lang="pt-BR" dirty="0" smtClean="0"/>
              <a:t>A </a:t>
            </a:r>
            <a:r>
              <a:rPr lang="pt-BR" dirty="0" smtClean="0"/>
              <a:t>Luz é o  resultado da lâmpada em contato com energia elétrica. Quando cessa a energia, a luz simplesmente deixa de existir. O mesmo ocorre na morte: Quando cessa o fôlego de vida, a alma vivente simplesmente deixa de existir.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2078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Veja a seguinte comparação lâmpada + energia elétrica = luz.</a:t>
            </a:r>
          </a:p>
          <a:p>
            <a:r>
              <a:rPr lang="pt-BR" dirty="0" smtClean="0"/>
              <a:t>A </a:t>
            </a:r>
            <a:r>
              <a:rPr lang="pt-BR" dirty="0" smtClean="0"/>
              <a:t>Luz é o  resultado da lâmpada em contato com energia elétrica. Quando cessa a energia, a luz simplesmente deixa de existir. O mesmo ocorre na morte: Quando cessa o fôlego de vida, a alma vivente simplesmente deixa de existir.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981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Satanás, lá no Éden, plantou a ideia de que o homem não morreria</a:t>
            </a:r>
            <a:r>
              <a:rPr lang="pt-BR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Hoje, ele diz, por meio dos seus instrumentos, que o homem tem uma alma Imortal.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Ele faz isso através de várias religiões e de pessoas sem religião também.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336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Algumas </a:t>
            </a:r>
            <a:r>
              <a:rPr lang="pt-BR" dirty="0" smtClean="0"/>
              <a:t>ideias </a:t>
            </a:r>
            <a:r>
              <a:rPr lang="pt-BR" dirty="0" smtClean="0"/>
              <a:t>dele: Depois da morte, o bom vai para o céu e o mau vai para o inferno.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243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é mais ou menos vai para o purgatório. há a ideia da reencarnação.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423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"alma" assume outro corpo depois da morte, animal ou vegetal. A pessoa fica flutuando em outra dimensão.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715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conhece </a:t>
            </a:r>
            <a:r>
              <a:rPr lang="pt-BR" dirty="0" smtClean="0"/>
              <a:t>histórias </a:t>
            </a:r>
            <a:r>
              <a:rPr lang="pt-BR" dirty="0" smtClean="0"/>
              <a:t>de assombração? Há pessoas que têm medo dos mortos.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94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Nada disso é verdade. em parte alguma a  Palavra de Deus revela alguma destas </a:t>
            </a:r>
            <a:r>
              <a:rPr lang="pt-BR" dirty="0" smtClean="0"/>
              <a:t>ideias.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510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 Bíblia diz que "... o homem passou a ser alma vivente". Gênesis 2:7.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0326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Veja: SER alma vivente e não TER; portanto o homem não tem uma alma, ele é uma alma vivente</a:t>
            </a:r>
            <a:r>
              <a:rPr lang="pt-BR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Por isso, quando ele morre, a alma Deixa de existir e não pode ir para lugar algum.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543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morre...</a:t>
            </a:r>
          </a:p>
          <a:p>
            <a:r>
              <a:rPr lang="pt-BR" dirty="0" smtClean="0"/>
              <a:t>- a pessoa não permanece.</a:t>
            </a:r>
          </a:p>
          <a:p>
            <a:r>
              <a:rPr lang="pt-BR" dirty="0" smtClean="0"/>
              <a:t>Jó 14:2.</a:t>
            </a:r>
          </a:p>
          <a:p>
            <a:r>
              <a:rPr lang="pt-BR" dirty="0" smtClean="0"/>
              <a:t>- o homem é consumido.</a:t>
            </a:r>
          </a:p>
          <a:p>
            <a:r>
              <a:rPr lang="pt-BR" dirty="0" smtClean="0"/>
              <a:t>Jó 14:10.</a:t>
            </a:r>
          </a:p>
          <a:p>
            <a:r>
              <a:rPr lang="pt-BR" dirty="0" smtClean="0"/>
              <a:t>- ele volta ao Pó.</a:t>
            </a:r>
          </a:p>
          <a:p>
            <a:r>
              <a:rPr lang="pt-BR" dirty="0" smtClean="0"/>
              <a:t>Jó 34:15</a:t>
            </a:r>
          </a:p>
          <a:p>
            <a:r>
              <a:rPr lang="pt-BR" dirty="0" smtClean="0"/>
              <a:t>- no mesmo dia perecem seus pensamentos.</a:t>
            </a:r>
          </a:p>
          <a:p>
            <a:r>
              <a:rPr lang="pt-BR" dirty="0" smtClean="0"/>
              <a:t>Salmo 146:6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374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morre...</a:t>
            </a:r>
          </a:p>
          <a:p>
            <a:r>
              <a:rPr lang="pt-BR" dirty="0" smtClean="0"/>
              <a:t>- a pessoa não permanece.</a:t>
            </a:r>
          </a:p>
          <a:p>
            <a:r>
              <a:rPr lang="pt-BR" dirty="0" smtClean="0"/>
              <a:t>Jó 14:2.</a:t>
            </a:r>
          </a:p>
          <a:p>
            <a:r>
              <a:rPr lang="pt-BR" dirty="0" smtClean="0"/>
              <a:t>- o homem é consumido.</a:t>
            </a:r>
          </a:p>
          <a:p>
            <a:r>
              <a:rPr lang="pt-BR" dirty="0" smtClean="0"/>
              <a:t>Jó 14:10.</a:t>
            </a:r>
          </a:p>
          <a:p>
            <a:r>
              <a:rPr lang="pt-BR" dirty="0" smtClean="0"/>
              <a:t>- ele volta ao Pó.</a:t>
            </a:r>
          </a:p>
          <a:p>
            <a:r>
              <a:rPr lang="pt-BR" dirty="0" smtClean="0"/>
              <a:t>Jó 34:15</a:t>
            </a:r>
          </a:p>
          <a:p>
            <a:r>
              <a:rPr lang="pt-BR" dirty="0" smtClean="0"/>
              <a:t>- no mesmo dia perecem seus pensamentos.</a:t>
            </a:r>
          </a:p>
          <a:p>
            <a:r>
              <a:rPr lang="pt-BR" dirty="0" smtClean="0"/>
              <a:t>Salmo 146:6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2754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morre...</a:t>
            </a:r>
          </a:p>
          <a:p>
            <a:r>
              <a:rPr lang="pt-BR" dirty="0" smtClean="0"/>
              <a:t>- a pessoa não permanece.</a:t>
            </a:r>
          </a:p>
          <a:p>
            <a:r>
              <a:rPr lang="pt-BR" dirty="0" smtClean="0"/>
              <a:t>Jó 14:2.</a:t>
            </a:r>
          </a:p>
          <a:p>
            <a:r>
              <a:rPr lang="pt-BR" dirty="0" smtClean="0"/>
              <a:t>- o homem é consumido.</a:t>
            </a:r>
          </a:p>
          <a:p>
            <a:r>
              <a:rPr lang="pt-BR" dirty="0" smtClean="0"/>
              <a:t>Jó 14:10.</a:t>
            </a:r>
          </a:p>
          <a:p>
            <a:r>
              <a:rPr lang="pt-BR" dirty="0" smtClean="0"/>
              <a:t>- ele volta ao Pó.</a:t>
            </a:r>
          </a:p>
          <a:p>
            <a:r>
              <a:rPr lang="pt-BR" dirty="0" smtClean="0"/>
              <a:t>Jó 34:15</a:t>
            </a:r>
          </a:p>
          <a:p>
            <a:r>
              <a:rPr lang="pt-BR" dirty="0" smtClean="0"/>
              <a:t>- no mesmo dia perecem seus pensamentos.</a:t>
            </a:r>
          </a:p>
          <a:p>
            <a:r>
              <a:rPr lang="pt-BR" dirty="0" smtClean="0"/>
              <a:t>Salmo 146:6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097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Imortalidade </a:t>
            </a:r>
          </a:p>
          <a:p>
            <a:r>
              <a:rPr lang="pt-BR" dirty="0" smtClean="0"/>
              <a:t>a imortalidade é um atributo somente de Deus</a:t>
            </a:r>
            <a:r>
              <a:rPr lang="pt-BR" dirty="0" smtClean="0"/>
              <a:t>.</a:t>
            </a:r>
          </a:p>
          <a:p>
            <a:r>
              <a:rPr lang="pt-BR" dirty="0" smtClean="0"/>
              <a:t>1. Só Deus é imortal.</a:t>
            </a:r>
          </a:p>
          <a:p>
            <a:r>
              <a:rPr lang="pt-BR" dirty="0" smtClean="0"/>
              <a:t>1 Timóteo 1:17; 6:15,16.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0248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2895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Em Deus a vida eterna.</a:t>
            </a:r>
          </a:p>
          <a:p>
            <a:r>
              <a:rPr lang="pt-BR" dirty="0" smtClean="0"/>
              <a:t>João 17:3; 1 João 5:11.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192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8845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Existe motivo para temer? Qual é, na realidade, o segredo da morte?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337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O homem é mortal. Ezequiel 18:4</a:t>
            </a:r>
            <a:r>
              <a:rPr lang="pt-BR" dirty="0" smtClean="0"/>
              <a:t>.</a:t>
            </a: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85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377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Deus vai dar a vida eterna. </a:t>
            </a:r>
          </a:p>
          <a:p>
            <a:r>
              <a:rPr lang="pt-BR" dirty="0" smtClean="0"/>
              <a:t>João 5:12; 5:40; 10:10.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41296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3213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Deus aprova consultar os mortos?</a:t>
            </a:r>
          </a:p>
          <a:p>
            <a:r>
              <a:rPr lang="pt-BR" dirty="0" smtClean="0"/>
              <a:t>Deuteronômio 18:10,11.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5271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7613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1783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A quem devemos consultar sobre a nossa vida e o nosso destino?</a:t>
            </a:r>
          </a:p>
          <a:p>
            <a:r>
              <a:rPr lang="pt-BR" dirty="0" smtClean="0"/>
              <a:t>Isaías 8:19; </a:t>
            </a:r>
          </a:p>
          <a:p>
            <a:r>
              <a:rPr lang="pt-BR" dirty="0" smtClean="0"/>
              <a:t>Jó 7:8-10.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2323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8909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51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O que acontece com a pessoa quando ela morre? Ela pode voltar à vida novamente?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8637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3356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Que advertência deus faz Quanto a consultar os mortos?</a:t>
            </a:r>
          </a:p>
          <a:p>
            <a:r>
              <a:rPr lang="pt-BR" dirty="0" smtClean="0"/>
              <a:t>1 Timóteo 4:1;</a:t>
            </a:r>
          </a:p>
          <a:p>
            <a:r>
              <a:rPr lang="pt-BR" dirty="0" smtClean="0"/>
              <a:t>2 Coríntios 11:13-15.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98130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878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1419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Bíblia.</a:t>
            </a:r>
          </a:p>
          <a:p>
            <a:r>
              <a:rPr lang="pt-BR" dirty="0" smtClean="0"/>
              <a:t>Qual é a promessa da Bíblia para os que "morrem no Senhor"?</a:t>
            </a:r>
          </a:p>
          <a:p>
            <a:r>
              <a:rPr lang="pt-BR" dirty="0" smtClean="0"/>
              <a:t>Filipenses 3:20,21.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834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98448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545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nisto.</a:t>
            </a:r>
          </a:p>
          <a:p>
            <a:r>
              <a:rPr lang="pt-BR" dirty="0" smtClean="0"/>
              <a:t>Não nos foi revelado o dia da volta de Jesus; também não nos foi revelado o dia do fechamento da porta da Graça, e nem nos foi revelado o dia de nossa morte.</a:t>
            </a:r>
          </a:p>
          <a:p>
            <a:r>
              <a:rPr lang="pt-BR" dirty="0" smtClean="0"/>
              <a:t>Tudo </a:t>
            </a:r>
            <a:r>
              <a:rPr lang="pt-BR" dirty="0" smtClean="0"/>
              <a:t>isso será uma surpresa para nós. Quando recebemos uma surpresa, ela pode ser agradável ou desagradável</a:t>
            </a:r>
            <a:r>
              <a:rPr lang="pt-BR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Neste caso, tudo vai depender de você está ou não preparado para ver Jesus voltar e receber a salvação.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40490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Depois que você der o último suspiro, morto na Sepultura, tudo estará decidido</a:t>
            </a:r>
            <a:r>
              <a:rPr lang="pt-BR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Ao morrer, cessará a oportunidade da Graça e salvação.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8968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Agora é o tempo; hoje é a oportunidade de se decidir ao lado de Deus</a:t>
            </a:r>
            <a:r>
              <a:rPr lang="pt-BR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Não espere mais; não deixe para o amanhã; pois o amanhã não nos pertence.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993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morte veio a seres humanos como uma consequência do pecado. Romanos 6:23.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2296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Minha decisão.</a:t>
            </a:r>
          </a:p>
          <a:p>
            <a:r>
              <a:rPr lang="pt-BR" dirty="0" smtClean="0"/>
              <a:t>Creio na verdade sobre a morte e creio que hoje é o dia de aceitar a Jesus Cristo. </a:t>
            </a:r>
          </a:p>
          <a:p>
            <a:r>
              <a:rPr lang="pt-BR" dirty="0" smtClean="0"/>
              <a:t>sim    não.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7039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12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relação ao fruto proibido, </a:t>
            </a:r>
            <a:r>
              <a:rPr lang="pt-BR" dirty="0" smtClean="0"/>
              <a:t>Deus </a:t>
            </a:r>
            <a:r>
              <a:rPr lang="pt-BR" dirty="0" smtClean="0"/>
              <a:t>disse a Adão e Eva: " certamente morrerás." Gênesis 2:17.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98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Mas Satanás disse: </a:t>
            </a:r>
          </a:p>
          <a:p>
            <a:r>
              <a:rPr lang="pt-BR" dirty="0" smtClean="0"/>
              <a:t>"É certo que não morrereis."</a:t>
            </a:r>
          </a:p>
          <a:p>
            <a:r>
              <a:rPr lang="pt-BR" dirty="0" smtClean="0"/>
              <a:t>Gênesis 3:4.</a:t>
            </a:r>
          </a:p>
          <a:p>
            <a:r>
              <a:rPr lang="pt-BR" dirty="0" smtClean="0"/>
              <a:t>Quem estava certo? Deus ou Satanás?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767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 como Adão comprovou que Deus estava certo e Satanás estava mentindo:</a:t>
            </a:r>
          </a:p>
          <a:p>
            <a:r>
              <a:rPr lang="pt-BR" dirty="0" smtClean="0"/>
              <a:t>Gênesis 4:8; Gênesis 5:5.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353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As perguntas que ficam são: O que acontece quando a pessoa morre? Para onde ela vai? Existe imortalidade da alma?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933BA-2C14-4720-AC0C-181A85F985A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328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29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4770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459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96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0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611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061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56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06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442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706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666C1-0BFE-471A-A20D-4229186E2C61}" type="datetimeFigureOut">
              <a:rPr lang="pt-BR" smtClean="0"/>
              <a:t>28/07/2018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C5C2-47D3-4385-B849-FA9FE2B8CE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686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1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07369" y="5165662"/>
            <a:ext cx="6657474" cy="101566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QUE SATANÁS DISSE ? </a:t>
            </a:r>
          </a:p>
        </p:txBody>
      </p:sp>
    </p:spTree>
    <p:extLst>
      <p:ext uri="{BB962C8B-B14F-4D97-AF65-F5344CB8AC3E}">
        <p14:creationId xmlns:p14="http://schemas.microsoft.com/office/powerpoint/2010/main" val="43964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85046" y="2125110"/>
            <a:ext cx="104316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"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certo que não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morrereis”. 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9068" y="5746440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Gênesis 3:4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5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87580" y="3737914"/>
            <a:ext cx="6657474" cy="2031325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ESTAVA CERTO? 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Deus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ou Satanás?</a:t>
            </a:r>
          </a:p>
        </p:txBody>
      </p:sp>
    </p:spTree>
    <p:extLst>
      <p:ext uri="{BB962C8B-B14F-4D97-AF65-F5344CB8AC3E}">
        <p14:creationId xmlns:p14="http://schemas.microsoft.com/office/powerpoint/2010/main" val="149191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9003" y="1002164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“Disse Caim a Abel, seu irmão: Vamos ao campo. Estando eles no campo, sucedeu que se levantou Caim contra Abel, seu irmão, e 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matou”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9068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Gênesis 4:8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2961" y="1900522"/>
            <a:ext cx="10431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“Os dias todos da vida de Adão foram novecentos e trinta anos; 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morreu”.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9068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Gênesis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5:5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6883" y="1251388"/>
            <a:ext cx="11085095" cy="286232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acontece quando a pessoa morre? 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onde ela vai? 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Existe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imortalidade da alma?</a:t>
            </a:r>
          </a:p>
        </p:txBody>
      </p:sp>
    </p:spTree>
    <p:extLst>
      <p:ext uri="{BB962C8B-B14F-4D97-AF65-F5344CB8AC3E}">
        <p14:creationId xmlns:p14="http://schemas.microsoft.com/office/powerpoint/2010/main" val="29911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1893" y="2983935"/>
            <a:ext cx="11085095" cy="1938992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Haverá uma ressurreição algum dia?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que a Bíblia revela sobre esse tema?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15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0019" y="1203261"/>
            <a:ext cx="11085095" cy="378565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MORTE É O OPOSTO DA VIDA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morte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é exatamente a situação contrária do início da vida, quando Deus criou o homem.</a:t>
            </a:r>
          </a:p>
        </p:txBody>
      </p:sp>
    </p:spTree>
    <p:extLst>
      <p:ext uri="{BB962C8B-B14F-4D97-AF65-F5344CB8AC3E}">
        <p14:creationId xmlns:p14="http://schemas.microsoft.com/office/powerpoint/2010/main" val="4554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87642" y="3802081"/>
            <a:ext cx="4660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PÓ DA TERRA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92315" y="2173808"/>
            <a:ext cx="271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VIDA</a:t>
            </a:r>
            <a:endParaRPr lang="pt-BR" sz="8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358064" y="3802081"/>
            <a:ext cx="7058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FÔLEGO DA VIDA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233737" y="3632804"/>
            <a:ext cx="1628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+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233737" y="4368525"/>
            <a:ext cx="1628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=</a:t>
            </a:r>
            <a:endParaRPr lang="pt-BR" sz="8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671011" y="5475787"/>
            <a:ext cx="7058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ALMA VIVENTE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98232" y="1195240"/>
            <a:ext cx="3649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MORTE</a:t>
            </a:r>
            <a:endParaRPr lang="pt-BR" sz="8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-842210" y="3213850"/>
            <a:ext cx="7058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ALMA VIVENTE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463716" y="2875296"/>
            <a:ext cx="1628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-</a:t>
            </a:r>
            <a:endParaRPr lang="pt-BR" sz="8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463716" y="3213850"/>
            <a:ext cx="7058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FÔLEGO DA VIDA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463716" y="3832077"/>
            <a:ext cx="16282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=</a:t>
            </a:r>
            <a:endParaRPr lang="pt-BR" sz="8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687053" y="4940073"/>
            <a:ext cx="46602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PÓ DA TERRA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1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48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15636" y="1269762"/>
            <a:ext cx="10457413" cy="193899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LUZ DA LÂMPADA DEIXA DE EXISTIR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Quando cessa a energia elétrica </a:t>
            </a:r>
          </a:p>
        </p:txBody>
      </p:sp>
    </p:spTree>
    <p:extLst>
      <p:ext uri="{BB962C8B-B14F-4D97-AF65-F5344CB8AC3E}">
        <p14:creationId xmlns:p14="http://schemas.microsoft.com/office/powerpoint/2010/main" val="191594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10938" y="2051159"/>
            <a:ext cx="8844744" cy="378565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MESMO OCORRE NA MORTE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Quando cessa o fôlego de vida, a alma vivente simplesmente deixa de existir.</a:t>
            </a:r>
          </a:p>
        </p:txBody>
      </p:sp>
    </p:spTree>
    <p:extLst>
      <p:ext uri="{BB962C8B-B14F-4D97-AF65-F5344CB8AC3E}">
        <p14:creationId xmlns:p14="http://schemas.microsoft.com/office/powerpoint/2010/main" val="13687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4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07191" y="2147412"/>
            <a:ext cx="8844744" cy="286232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SATANÁS MENTIU NO ÉDEN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hoje continua mentindo sobre a morte.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3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08244" y="1265096"/>
            <a:ext cx="8844744" cy="4708981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ALGUNS ENGANOS DE SATANÁS:</a:t>
            </a:r>
          </a:p>
          <a:p>
            <a:pPr algn="ctr"/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Depois da morte, o bom vai para o céu e o mau vai para o inferno.</a:t>
            </a:r>
          </a:p>
        </p:txBody>
      </p:sp>
    </p:spTree>
    <p:extLst>
      <p:ext uri="{BB962C8B-B14F-4D97-AF65-F5344CB8AC3E}">
        <p14:creationId xmlns:p14="http://schemas.microsoft.com/office/powerpoint/2010/main" val="13820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58012" y="3414738"/>
            <a:ext cx="8844744" cy="1938992"/>
          </a:xfrm>
          <a:prstGeom prst="rect">
            <a:avLst/>
          </a:prstGeom>
          <a:solidFill>
            <a:schemeClr val="bg1">
              <a:lumMod val="8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que é mais ou menos vai para o purgatório. </a:t>
            </a:r>
          </a:p>
        </p:txBody>
      </p:sp>
    </p:spTree>
    <p:extLst>
      <p:ext uri="{BB962C8B-B14F-4D97-AF65-F5344CB8AC3E}">
        <p14:creationId xmlns:p14="http://schemas.microsoft.com/office/powerpoint/2010/main" val="134925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85296" y="2355959"/>
            <a:ext cx="9865020" cy="3785652"/>
          </a:xfrm>
          <a:prstGeom prst="rect">
            <a:avLst/>
          </a:prstGeom>
          <a:solidFill>
            <a:schemeClr val="bg1">
              <a:lumMod val="85000"/>
              <a:alpha val="18000"/>
            </a:schemeClr>
          </a:solidFill>
        </p:spPr>
        <p:txBody>
          <a:bodyPr wrap="square" rtlCol="0">
            <a:spAutoFit/>
          </a:bodyPr>
          <a:lstStyle/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"alma" assume outro corpo depois da morte, animal ou vegetal. A pessoa fica flutuando em outra dimensão.</a:t>
            </a:r>
          </a:p>
        </p:txBody>
      </p:sp>
    </p:spTree>
    <p:extLst>
      <p:ext uri="{BB962C8B-B14F-4D97-AF65-F5344CB8AC3E}">
        <p14:creationId xmlns:p14="http://schemas.microsoft.com/office/powerpoint/2010/main" val="141436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04394" y="1558520"/>
            <a:ext cx="10457413" cy="2585323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Nada disso é verdade. em parte alguma a  Palavra de Deus revela alguma destas ideias.</a:t>
            </a:r>
          </a:p>
        </p:txBody>
      </p:sp>
    </p:spTree>
    <p:extLst>
      <p:ext uri="{BB962C8B-B14F-4D97-AF65-F5344CB8AC3E}">
        <p14:creationId xmlns:p14="http://schemas.microsoft.com/office/powerpoint/2010/main" val="11526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3382" y="1114459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“Então, formou o SENHOR Deus ao homem do pó da terra e lhe soprou nas narinas o fôlego de vida, e o homem passou a ser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ALMA VIVENTE”.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9068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Gênesis 2:7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9805" y="1285804"/>
            <a:ext cx="10457413" cy="2585323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SER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alma vivente e não TER; portanto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homem não tem uma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ALMA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ele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uma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ALMA VIVENTE.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29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0780" y="311769"/>
            <a:ext cx="9996038" cy="6001643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QUANDO A PESSOA MORRE: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pessoa não permanece.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Jó 14:2.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homem é consumido.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Jó 14:10.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volta ao Pó.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Jó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34:15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2213" y="4732524"/>
            <a:ext cx="10398291" cy="1661993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CONHECE HISTÓRIAS DE ASSOMBRAÇÃO?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Há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pessoas que têm medo dos mortos.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52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0780" y="311769"/>
            <a:ext cx="9996038" cy="6001643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QUANDO A PESSOA MORRE: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fôlego de vida volta para Deus.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Eclesiastes 12:7.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tem conhecimento dos homens.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Jó 14:21.</a:t>
            </a: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tem conhecimento de Deus.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Salmo 6:5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9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3" end="5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57" end="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75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08" end="1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18" end="1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148" end="1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0780" y="311769"/>
            <a:ext cx="9996038" cy="4431983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QUANDO A PESSOA MORRE:</a:t>
            </a:r>
          </a:p>
          <a:p>
            <a:pPr algn="ctr"/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há conhecimento de coisa nenhuma.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Salmo 146:4; Eclesiastes 9:5.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3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14939" y="609114"/>
            <a:ext cx="8844744" cy="295465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IMORTALIDADE :</a:t>
            </a:r>
          </a:p>
          <a:p>
            <a:pPr algn="ctr"/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Só Deus é imortal.</a:t>
            </a:r>
          </a:p>
        </p:txBody>
      </p:sp>
    </p:spTree>
    <p:extLst>
      <p:ext uri="{BB962C8B-B14F-4D97-AF65-F5344CB8AC3E}">
        <p14:creationId xmlns:p14="http://schemas.microsoft.com/office/powerpoint/2010/main" val="41349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3504" y="1452390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“Assim, ao Rei eterno, imortal, invisível, Deus único, honra e glória pelos séculos dos séculos. Amém!”.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9068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Timóteo 1:17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36035" y="549480"/>
            <a:ext cx="8844744" cy="295465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IMORTALIDADE :</a:t>
            </a:r>
          </a:p>
          <a:p>
            <a:pPr algn="ctr"/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Em Deus a vida eterna.</a:t>
            </a:r>
          </a:p>
        </p:txBody>
      </p:sp>
    </p:spTree>
    <p:extLst>
      <p:ext uri="{BB962C8B-B14F-4D97-AF65-F5344CB8AC3E}">
        <p14:creationId xmlns:p14="http://schemas.microsoft.com/office/powerpoint/2010/main" val="86417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3504" y="1591538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 a vida eterna é esta: que te conheçam a ti, o único Deus verdadeiro, e a Jesus Cristo, a quem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enviaste”.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98158" y="5806075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17:3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1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6346" y="1503636"/>
            <a:ext cx="6703301" cy="295465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IMORTALIDADE :</a:t>
            </a:r>
          </a:p>
          <a:p>
            <a:pPr algn="ctr"/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homem é mortal. </a:t>
            </a:r>
          </a:p>
        </p:txBody>
      </p:sp>
    </p:spTree>
    <p:extLst>
      <p:ext uri="{BB962C8B-B14F-4D97-AF65-F5344CB8AC3E}">
        <p14:creationId xmlns:p14="http://schemas.microsoft.com/office/powerpoint/2010/main" val="248399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4599" y="1333121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“Eis que todas as almas são minhas; como a alma do pai, também a alma do filho é minha; a alma que pecar, essa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morrerá”.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98158" y="5806075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Ezequiel 18:4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7076" y="847653"/>
            <a:ext cx="6703301" cy="3970318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IMORTALIDADE :</a:t>
            </a:r>
          </a:p>
          <a:p>
            <a:pPr algn="ctr"/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Deus vai dar a vida eterna. </a:t>
            </a:r>
          </a:p>
        </p:txBody>
      </p:sp>
    </p:spTree>
    <p:extLst>
      <p:ext uri="{BB962C8B-B14F-4D97-AF65-F5344CB8AC3E}">
        <p14:creationId xmlns:p14="http://schemas.microsoft.com/office/powerpoint/2010/main" val="41580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3504" y="1352999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“O ladrão vem somente para roubar, matar e destruir; eu vim para que tenham vida e a tenham em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abundância”.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98158" y="5806075"/>
            <a:ext cx="352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</a:t>
            </a: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10:10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2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6802" y="2278081"/>
            <a:ext cx="53771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EXISTE MOTIVO PARA TEMER?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Qual é, na realidade, o segredo da m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orte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446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27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46852" y="2458622"/>
            <a:ext cx="8094627" cy="193899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aprova consultar </a:t>
            </a:r>
            <a:b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mortos?</a:t>
            </a:r>
          </a:p>
        </p:txBody>
      </p:sp>
    </p:spTree>
    <p:extLst>
      <p:ext uri="{BB962C8B-B14F-4D97-AF65-F5344CB8AC3E}">
        <p14:creationId xmlns:p14="http://schemas.microsoft.com/office/powerpoint/2010/main" val="19467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74234" y="915677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“Não se achará entre ti quem faça passar pelo fogo o seu filho ou a sua filha, nem adivinhador, nem prognosticador, nem agoureiro, nem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feiticeiro;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34471" y="5647049"/>
            <a:ext cx="40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Deut</a:t>
            </a: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18:10,11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8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3990" y="1869834"/>
            <a:ext cx="10431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nem encantador, nem necromante, nem mágico, nem quem consulte os mortos;”.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34471" y="5647049"/>
            <a:ext cx="40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Deut</a:t>
            </a:r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. </a:t>
            </a:r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18:10,11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2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87826" y="1444831"/>
            <a:ext cx="8094627" cy="286232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quem devemos consultar sobre a nossa vida e o nosso destino?</a:t>
            </a:r>
          </a:p>
        </p:txBody>
      </p:sp>
    </p:spTree>
    <p:extLst>
      <p:ext uri="{BB962C8B-B14F-4D97-AF65-F5344CB8AC3E}">
        <p14:creationId xmlns:p14="http://schemas.microsoft.com/office/powerpoint/2010/main" val="26043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3990" y="557869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“Quando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vos disserem: Consultai os necromantes e os adivinhos, que chilreiam e murmuram, acaso, não consultará o povo ao seu Deus? A favor dos vivos se consultarão os mortos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?”.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4836" y="5746440"/>
            <a:ext cx="40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Isaías 8:19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9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3259" y="597626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“Os olhos dos que agora me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vêem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não me verão mais; os teus olhos me procurarão, mas já não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serei.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Tal como a nuvem se desfaz e passa, aquele que desce à sepultura jamais tornará a subir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4836" y="5746440"/>
            <a:ext cx="40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Jó 7:8-10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3259" y="597626"/>
            <a:ext cx="104316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Nunca mais tornará à sua casa, nem o lugar onde habita o conhecerá jamais.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isso, não reprimirei a boca, falarei na angústia do meu espírito,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queixar-me-ei”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74836" y="5746440"/>
            <a:ext cx="40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Jó 7:8-10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08922" y="1981543"/>
            <a:ext cx="8094627" cy="286232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advertência Deus faz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Quanto a consultar os mortos?</a:t>
            </a:r>
          </a:p>
        </p:txBody>
      </p:sp>
    </p:spTree>
    <p:extLst>
      <p:ext uri="{BB962C8B-B14F-4D97-AF65-F5344CB8AC3E}">
        <p14:creationId xmlns:p14="http://schemas.microsoft.com/office/powerpoint/2010/main" val="7956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3259" y="597626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“Ora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o Espírito afirma expressamente que, nos últimos tempos, alguns apostatarão da fé, por obedecerem a espíritos enganadores e a ensinos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demônios”.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93496" y="5766319"/>
            <a:ext cx="40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Timóteo 4:1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8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3259" y="597626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“Ora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o Espírito afirma expressamente que, nos últimos tempos, alguns apostatarão da fé, por obedecerem a espíritos enganadores e a ensinos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demônios”.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93496" y="5766319"/>
            <a:ext cx="40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Timóteo 4:1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17244" y="1363682"/>
            <a:ext cx="9195134" cy="2492990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ACONTECE COM A PESSOA</a:t>
            </a:r>
          </a:p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QUANDO ELA MORRE?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Ela pode voltar à vida novamente?</a:t>
            </a:r>
          </a:p>
        </p:txBody>
      </p:sp>
    </p:spTree>
    <p:extLst>
      <p:ext uri="{BB962C8B-B14F-4D97-AF65-F5344CB8AC3E}">
        <p14:creationId xmlns:p14="http://schemas.microsoft.com/office/powerpoint/2010/main" val="206471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8" end="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58818" y="1305682"/>
            <a:ext cx="8094627" cy="286232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é a promessa da Bíblia para os que "morrem no Senhor"?</a:t>
            </a:r>
          </a:p>
        </p:txBody>
      </p:sp>
    </p:spTree>
    <p:extLst>
      <p:ext uri="{BB962C8B-B14F-4D97-AF65-F5344CB8AC3E}">
        <p14:creationId xmlns:p14="http://schemas.microsoft.com/office/powerpoint/2010/main" val="402401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3137" y="1889713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“Pois a nossa pátria está nos céus, de onde também aguardamos o Salvador, o Senhor Jesus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Cristo...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97756" y="5746441"/>
            <a:ext cx="40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Filipenses 3:20,21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3137" y="697018"/>
            <a:ext cx="104316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o qual transformará o nosso corpo de humilhação, para ser igual ao corpo da sua glória, segundo a eficácia do poder que ele tem de até subordinar a si todas 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coisas”.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97756" y="5746441"/>
            <a:ext cx="40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Filipenses 3:20,21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6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90261" y="2220082"/>
            <a:ext cx="8094627" cy="20313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ESTÁ PREPARADO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Para essa surpresa?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9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68557" y="1424952"/>
            <a:ext cx="9481930" cy="286232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Depois que você der o último suspiro, morto na Sepultura, tudo estará decidido.</a:t>
            </a:r>
          </a:p>
        </p:txBody>
      </p:sp>
    </p:spTree>
    <p:extLst>
      <p:ext uri="{BB962C8B-B14F-4D97-AF65-F5344CB8AC3E}">
        <p14:creationId xmlns:p14="http://schemas.microsoft.com/office/powerpoint/2010/main" val="26166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68557" y="1424952"/>
            <a:ext cx="9481930" cy="2862322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Agora é o tempo; hoje é a oportunidade de se decidir ao lado de Deus.</a:t>
            </a:r>
          </a:p>
        </p:txBody>
      </p:sp>
    </p:spTree>
    <p:extLst>
      <p:ext uri="{BB962C8B-B14F-4D97-AF65-F5344CB8AC3E}">
        <p14:creationId xmlns:p14="http://schemas.microsoft.com/office/powerpoint/2010/main" val="10250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5983" y="3054970"/>
            <a:ext cx="4750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3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647043" y="496957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C000"/>
                </a:solidFill>
              </a:rPr>
              <a:t>PRÓXIMO TEMA:</a:t>
            </a:r>
            <a:endParaRPr lang="pt-B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48590" y="4668356"/>
            <a:ext cx="8983579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MORTE VEIO AO SERES HUMANOS 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como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uma consequência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pecado</a:t>
            </a:r>
          </a:p>
        </p:txBody>
      </p:sp>
    </p:spTree>
    <p:extLst>
      <p:ext uri="{BB962C8B-B14F-4D97-AF65-F5344CB8AC3E}">
        <p14:creationId xmlns:p14="http://schemas.microsoft.com/office/powerpoint/2010/main" val="18109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5677" y="1387174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“porque o salário do pecado é a morte, mas o dom gratuito de Deus é a vida eterna em Cristo Jesus, nosso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Senhor”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072605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Romanos 6:23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7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7116" y="2807472"/>
            <a:ext cx="8983579" cy="1754326"/>
          </a:xfrm>
          <a:prstGeom prst="rect">
            <a:avLst/>
          </a:prstGeom>
          <a:solidFill>
            <a:schemeClr val="bg1">
              <a:lumMod val="8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RELAÇÃO AO FRUTO PROIBIDO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que Deus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disse a Adão 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Eva?</a:t>
            </a:r>
          </a:p>
        </p:txBody>
      </p:sp>
    </p:spTree>
    <p:extLst>
      <p:ext uri="{BB962C8B-B14F-4D97-AF65-F5344CB8AC3E}">
        <p14:creationId xmlns:p14="http://schemas.microsoft.com/office/powerpoint/2010/main" val="156493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21930" y="1339048"/>
            <a:ext cx="1043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“mas da árvore do conhecimento do bem e do mal não comerás; porque, no dia em que dela comeres, certamente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morrerás”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49068" y="5746440"/>
            <a:ext cx="352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Gênesis 2:17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2119</Words>
  <Application>Microsoft Office PowerPoint</Application>
  <PresentationFormat>Widescreen</PresentationFormat>
  <Paragraphs>280</Paragraphs>
  <Slides>57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57</vt:i4>
      </vt:variant>
    </vt:vector>
  </HeadingPairs>
  <TitlesOfParts>
    <vt:vector size="62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36</cp:revision>
  <dcterms:created xsi:type="dcterms:W3CDTF">2018-07-24T01:13:20Z</dcterms:created>
  <dcterms:modified xsi:type="dcterms:W3CDTF">2018-07-29T04:11:50Z</dcterms:modified>
</cp:coreProperties>
</file>