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308" r:id="rId2"/>
    <p:sldId id="309" r:id="rId3"/>
    <p:sldId id="256" r:id="rId4"/>
    <p:sldId id="257" r:id="rId5"/>
    <p:sldId id="283" r:id="rId6"/>
    <p:sldId id="296" r:id="rId7"/>
    <p:sldId id="300" r:id="rId8"/>
    <p:sldId id="260" r:id="rId9"/>
    <p:sldId id="284" r:id="rId10"/>
    <p:sldId id="261" r:id="rId11"/>
    <p:sldId id="262" r:id="rId12"/>
    <p:sldId id="286" r:id="rId13"/>
    <p:sldId id="287" r:id="rId14"/>
    <p:sldId id="298" r:id="rId15"/>
    <p:sldId id="264" r:id="rId16"/>
    <p:sldId id="288" r:id="rId17"/>
    <p:sldId id="265" r:id="rId18"/>
    <p:sldId id="289" r:id="rId19"/>
    <p:sldId id="266" r:id="rId20"/>
    <p:sldId id="290" r:id="rId21"/>
    <p:sldId id="267" r:id="rId22"/>
    <p:sldId id="275" r:id="rId23"/>
    <p:sldId id="301" r:id="rId24"/>
    <p:sldId id="302" r:id="rId25"/>
    <p:sldId id="269" r:id="rId26"/>
    <p:sldId id="270" r:id="rId27"/>
    <p:sldId id="271" r:id="rId28"/>
    <p:sldId id="303" r:id="rId29"/>
    <p:sldId id="291" r:id="rId30"/>
    <p:sldId id="304" r:id="rId31"/>
    <p:sldId id="305" r:id="rId32"/>
    <p:sldId id="277" r:id="rId33"/>
    <p:sldId id="292" r:id="rId34"/>
    <p:sldId id="306" r:id="rId35"/>
    <p:sldId id="278" r:id="rId36"/>
    <p:sldId id="293" r:id="rId37"/>
    <p:sldId id="294" r:id="rId38"/>
    <p:sldId id="279" r:id="rId39"/>
    <p:sldId id="295" r:id="rId40"/>
    <p:sldId id="280" r:id="rId41"/>
    <p:sldId id="282" r:id="rId42"/>
    <p:sldId id="307" r:id="rId4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79713" autoAdjust="0"/>
  </p:normalViewPr>
  <p:slideViewPr>
    <p:cSldViewPr snapToGrid="0">
      <p:cViewPr varScale="1">
        <p:scale>
          <a:sx n="56" d="100"/>
          <a:sy n="56" d="100"/>
        </p:scale>
        <p:origin x="43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432D33-A2CD-4C77-BB2E-ACF70005A162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0F934-F33D-4D76-9E8A-5E3F0886900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7812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já pensou em como é interessante a tecnologia da informática?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um único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pendrive você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armazena milhões de palavras.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2223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1579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5812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28166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LIVRO MEMORIAL: </a:t>
            </a:r>
          </a:p>
          <a:p>
            <a:r>
              <a:rPr lang="pt-BR" dirty="0" smtClean="0"/>
              <a:t>Nesse </a:t>
            </a:r>
            <a:r>
              <a:rPr lang="pt-BR" dirty="0" smtClean="0"/>
              <a:t>livro</a:t>
            </a:r>
            <a:r>
              <a:rPr lang="pt-BR" baseline="0" dirty="0" smtClean="0"/>
              <a:t> </a:t>
            </a:r>
            <a:r>
              <a:rPr lang="pt-BR" baseline="0" dirty="0" smtClean="0"/>
              <a:t>Deus </a:t>
            </a:r>
            <a:r>
              <a:rPr lang="pt-BR" baseline="0" dirty="0" smtClean="0"/>
              <a:t>registra as boas obras:</a:t>
            </a:r>
          </a:p>
          <a:p>
            <a:r>
              <a:rPr lang="pt-BR" baseline="0" dirty="0" smtClean="0"/>
              <a:t>Malaquias 3:16</a:t>
            </a:r>
            <a:endParaRPr lang="pt-BR" dirty="0" smtClean="0"/>
          </a:p>
          <a:p>
            <a:r>
              <a:rPr lang="pt-BR" dirty="0" smtClean="0"/>
              <a:t>Toda tentação registrada</a:t>
            </a:r>
          </a:p>
          <a:p>
            <a:r>
              <a:rPr lang="pt-BR" dirty="0" smtClean="0"/>
              <a:t>Todo mal vencido</a:t>
            </a:r>
          </a:p>
          <a:p>
            <a:r>
              <a:rPr lang="pt-BR" dirty="0" smtClean="0"/>
              <a:t>Toda palavra de compaixão</a:t>
            </a:r>
          </a:p>
          <a:p>
            <a:r>
              <a:rPr lang="pt-BR" dirty="0" smtClean="0"/>
              <a:t>Todo ato de sacrifício</a:t>
            </a:r>
          </a:p>
          <a:p>
            <a:r>
              <a:rPr lang="pt-BR" dirty="0" smtClean="0"/>
              <a:t>Todo sofrimento suportado</a:t>
            </a:r>
          </a:p>
          <a:p>
            <a:r>
              <a:rPr lang="pt-BR" dirty="0" smtClean="0"/>
              <a:t>Toda lágrima derramada</a:t>
            </a:r>
          </a:p>
          <a:p>
            <a:r>
              <a:rPr lang="pt-BR" dirty="0" smtClean="0"/>
              <a:t>Um sorriso</a:t>
            </a:r>
          </a:p>
          <a:p>
            <a:r>
              <a:rPr lang="pt-BR" dirty="0" smtClean="0"/>
              <a:t>Um aperto de mão, um abraço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96891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2526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LIVRO DA MORTE: </a:t>
            </a:r>
          </a:p>
          <a:p>
            <a:r>
              <a:rPr lang="pt-BR" dirty="0" smtClean="0"/>
              <a:t>Registro </a:t>
            </a:r>
            <a:r>
              <a:rPr lang="pt-BR" dirty="0" smtClean="0"/>
              <a:t>das más obras. Jeremias 2:22.</a:t>
            </a:r>
          </a:p>
          <a:p>
            <a:endParaRPr lang="pt-BR" dirty="0" smtClean="0"/>
          </a:p>
          <a:p>
            <a:r>
              <a:rPr lang="pt-BR" dirty="0" smtClean="0"/>
              <a:t>Toda palavra frívola</a:t>
            </a:r>
          </a:p>
          <a:p>
            <a:r>
              <a:rPr lang="pt-BR" dirty="0" smtClean="0"/>
              <a:t>Todo ato egoísta</a:t>
            </a:r>
          </a:p>
          <a:p>
            <a:r>
              <a:rPr lang="pt-BR" dirty="0" smtClean="0"/>
              <a:t>O dever não cumprido</a:t>
            </a:r>
          </a:p>
          <a:p>
            <a:r>
              <a:rPr lang="pt-BR" dirty="0" smtClean="0"/>
              <a:t>Todo pecado secreto </a:t>
            </a:r>
          </a:p>
          <a:p>
            <a:r>
              <a:rPr lang="pt-BR" dirty="0" smtClean="0"/>
              <a:t>Toda má palavra</a:t>
            </a:r>
          </a:p>
          <a:p>
            <a:r>
              <a:rPr lang="pt-BR" dirty="0" smtClean="0"/>
              <a:t>Toda ira</a:t>
            </a:r>
          </a:p>
          <a:p>
            <a:r>
              <a:rPr lang="pt-BR" dirty="0" smtClean="0"/>
              <a:t>As más intenções</a:t>
            </a:r>
          </a:p>
          <a:p>
            <a:r>
              <a:rPr lang="pt-BR" dirty="0" smtClean="0"/>
              <a:t>Mateus 12:36,37.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2013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28175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é que o nome da pessoa vai para o Livro da Vida?</a:t>
            </a:r>
          </a:p>
          <a:p>
            <a:r>
              <a:rPr lang="pt-BR" dirty="0" smtClean="0"/>
              <a:t>No ato do batismo? </a:t>
            </a:r>
          </a:p>
          <a:p>
            <a:r>
              <a:rPr lang="pt-BR" dirty="0" smtClean="0"/>
              <a:t>Quando começa a estudar a Bíblia? Quando nasce?</a:t>
            </a:r>
          </a:p>
          <a:p>
            <a:r>
              <a:rPr lang="pt-BR" dirty="0" smtClean="0"/>
              <a:t>Quando morre? Na hora da conversão?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9808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Quando é que o nome da pessoa vai para o Livro da Vida?</a:t>
            </a:r>
          </a:p>
          <a:p>
            <a:r>
              <a:rPr lang="pt-BR" dirty="0" smtClean="0"/>
              <a:t>No ato do batismo? </a:t>
            </a:r>
          </a:p>
          <a:p>
            <a:r>
              <a:rPr lang="pt-BR" dirty="0" smtClean="0"/>
              <a:t>Quando começa a estudar a Bíblia? Quando nasce?</a:t>
            </a:r>
          </a:p>
          <a:p>
            <a:r>
              <a:rPr lang="pt-BR" dirty="0" smtClean="0"/>
              <a:t>Quando morre? Na hora da conversão?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691154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Resposta: O nome só vai para o Livro da</a:t>
            </a:r>
          </a:p>
          <a:p>
            <a:r>
              <a:rPr lang="pt-BR" dirty="0" smtClean="0"/>
              <a:t>Vida quando a pessoa aceita Jesus e a Sua</a:t>
            </a:r>
          </a:p>
          <a:p>
            <a:r>
              <a:rPr lang="pt-BR" dirty="0" smtClean="0"/>
              <a:t>verdade, e dá seu testemunho público</a:t>
            </a:r>
          </a:p>
          <a:p>
            <a:r>
              <a:rPr lang="pt-BR" dirty="0" smtClean="0"/>
              <a:t>que aceitou a cristo através do santo batismo.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8078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 sabia que no céu também ao sistema que armazena trilhões de informações?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07608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1. Um nome pode ser riscado do Livro da Vida?</a:t>
            </a:r>
          </a:p>
          <a:p>
            <a:r>
              <a:rPr lang="pt-BR" dirty="0" smtClean="0"/>
              <a:t>Êxodo 32:33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9193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282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é nesta situação que seu nome é riscado</a:t>
            </a:r>
          </a:p>
          <a:p>
            <a:r>
              <a:rPr lang="pt-BR" dirty="0" smtClean="0"/>
              <a:t>do livro da vida.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7631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Deus quer purificar você com</a:t>
            </a:r>
          </a:p>
          <a:p>
            <a:r>
              <a:rPr lang="pt-BR" dirty="0" smtClean="0"/>
              <a:t>fogo do Espirito Santo, para que</a:t>
            </a:r>
          </a:p>
          <a:p>
            <a:r>
              <a:rPr lang="pt-BR" dirty="0" smtClean="0"/>
              <a:t>seu nome seja inscrito no Livro da</a:t>
            </a:r>
          </a:p>
          <a:p>
            <a:r>
              <a:rPr lang="pt-BR" dirty="0" smtClean="0"/>
              <a:t>Vida por meio do batismo.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0552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Seu procedimento pode </a:t>
            </a:r>
            <a:r>
              <a:rPr lang="pt-BR" dirty="0" err="1" smtClean="0"/>
              <a:t>leva-Io</a:t>
            </a:r>
            <a:r>
              <a:rPr lang="pt-BR" dirty="0" smtClean="0"/>
              <a:t> à salvação ou à perdição, de</a:t>
            </a:r>
          </a:p>
          <a:p>
            <a:r>
              <a:rPr lang="pt-BR" dirty="0" smtClean="0"/>
              <a:t>acordo com as suas obras.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6160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Hoje Cristo é seu advogado; agora Ele está intercedendo por você; no futuro,</a:t>
            </a:r>
          </a:p>
          <a:p>
            <a:r>
              <a:rPr lang="pt-BR" dirty="0" smtClean="0"/>
              <a:t>Ele será o Juiz, e Sua função será julgar e não mais interceder.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31602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2. Pelo que seremos julgados e condenados ou absolvidos? </a:t>
            </a:r>
          </a:p>
          <a:p>
            <a:r>
              <a:rPr lang="pt-BR" dirty="0" smtClean="0"/>
              <a:t>Mateus 12: 36,37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498947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358215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3. Qual</a:t>
            </a:r>
            <a:r>
              <a:rPr lang="pt-BR" baseline="0" dirty="0" smtClean="0"/>
              <a:t> a norma do juízo, pela qual todos serão julgados?</a:t>
            </a:r>
          </a:p>
          <a:p>
            <a:r>
              <a:rPr lang="pt-BR" baseline="0" dirty="0" smtClean="0"/>
              <a:t>Tiago 1:25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2898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655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Daniel 7:9 e 10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faz revelações significativas sobre o juízo, indicando que a livros que registram todas as coisas.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Inclusive a sentença de salvação ou perdição veja quais são estes livros: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75667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4. O que é feito com o nome das pessoas justas? </a:t>
            </a:r>
          </a:p>
          <a:p>
            <a:r>
              <a:rPr lang="pt-BR" dirty="0" smtClean="0"/>
              <a:t>Mateus 10:32,33 </a:t>
            </a:r>
          </a:p>
          <a:p>
            <a:r>
              <a:rPr lang="pt-BR" dirty="0" smtClean="0"/>
              <a:t>Apocalipse 3:5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65902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54377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99235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5. Qual é a promessa de libertação para os que estiverem inscritos no Livro da vida? </a:t>
            </a:r>
          </a:p>
          <a:p>
            <a:r>
              <a:rPr lang="pt-BR" dirty="0" smtClean="0"/>
              <a:t>Daniel 12:1 </a:t>
            </a:r>
          </a:p>
          <a:p>
            <a:r>
              <a:rPr lang="pt-BR" dirty="0" smtClean="0"/>
              <a:t>Apocalipse 22:11,12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9874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77793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02637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Veja advertência feita por Jesus aos discípulos, em Lucas 10:20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40973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61659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Conforme Apocalipse 21:27, as inscrições estão abertas e você pode ter o seu nome e o mais importante livro de registro do universo!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8246759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Minha decisão </a:t>
            </a:r>
          </a:p>
          <a:p>
            <a:endParaRPr lang="pt-BR" dirty="0" smtClean="0"/>
          </a:p>
          <a:p>
            <a:r>
              <a:rPr lang="pt-BR" dirty="0" smtClean="0"/>
              <a:t>Quero ser batizado, pois entendo que somente aceitando a verdade e nascendo de novo é que poderei ter meu nome no livro da vida. </a:t>
            </a:r>
          </a:p>
          <a:p>
            <a:r>
              <a:rPr lang="pt-BR" dirty="0" smtClean="0"/>
              <a:t>João 3:1-5 e Marcos 16:15,16 </a:t>
            </a:r>
          </a:p>
          <a:p>
            <a:r>
              <a:rPr lang="pt-BR" dirty="0" smtClean="0"/>
              <a:t>[  ] sim    [  ] não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6689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Daniel 7:9 e 10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faz revelações significativas sobre o juízo, indicando que a livros que registram todas as coisas.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Inclusive a sentença de salvação ou perdição veja quais são estes livros: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257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Daniel 7:9 e 10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faz revelações significativas sobre o juízo, indicando que a livros que registram todas as coisas.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Inclusive a sentença de salvação ou perdição veja quais são estes livros:</a:t>
            </a:r>
            <a:endParaRPr lang="pt-BR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2478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livros do juízo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lei é a norma do juízo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Tiago </a:t>
            </a:r>
            <a:r>
              <a:rPr lang="pt-BR" u="none" dirty="0" smtClean="0"/>
              <a:t>1: 25 ; </a:t>
            </a:r>
            <a:r>
              <a:rPr lang="pt-BR" u="none" dirty="0" smtClean="0"/>
              <a:t>2:8-12</a:t>
            </a:r>
            <a:endParaRPr lang="pt-BR" u="none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2942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015C5-02F6-46BD-A476-2990E903FBF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23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livros que serão abertos no juízo são pelo menos, três o livro da vida o livro de  memórias e o livro da Morte 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9479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LIVRO DA VIDA: </a:t>
            </a:r>
          </a:p>
          <a:p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neste livro que Deus registra o nome das pessoas que se convertem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Apocalipse 20:11,12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80F934-F33D-4D76-9E8A-5E3F08869003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0815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5433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42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4833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29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78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782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5225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815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1205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6288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98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18A3E-3518-4E19-BD01-4F532D6905EB}" type="datetimeFigureOut">
              <a:rPr lang="pt-BR" smtClean="0"/>
              <a:t>27/07/2018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310B3-D075-4D82-A40E-DEB3D93586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3766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070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48165" y="1679475"/>
            <a:ext cx="9321903" cy="3970318"/>
          </a:xfrm>
          <a:prstGeom prst="rect">
            <a:avLst/>
          </a:prstGeom>
          <a:solidFill>
            <a:schemeClr val="bg1">
              <a:lumMod val="85000"/>
              <a:alpha val="6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72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OS LIVROS DO JUÍZO </a:t>
            </a: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LIVRO DA VIDA </a:t>
            </a: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LIVRO DE  MEMÓRIAS </a:t>
            </a:r>
          </a:p>
          <a:p>
            <a:pPr marL="857250" indent="-857250" algn="ctr">
              <a:buFont typeface="Arial" panose="020B0604020202020204" pitchFamily="34" charset="0"/>
              <a:buChar char="•"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O LIVRO DA MORTE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45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08000" y="917474"/>
            <a:ext cx="10565219" cy="295465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LIVRO DA VIDA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541338" indent="-541338" algn="ctr">
              <a:buFont typeface="Arial" panose="020B0604020202020204" pitchFamily="34" charset="0"/>
              <a:buChar char="•"/>
            </a:pP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neste livro que Deus registra o nome das pessoas que se convertem.</a:t>
            </a:r>
          </a:p>
        </p:txBody>
      </p:sp>
    </p:spTree>
    <p:extLst>
      <p:ext uri="{BB962C8B-B14F-4D97-AF65-F5344CB8AC3E}">
        <p14:creationId xmlns:p14="http://schemas.microsoft.com/office/powerpoint/2010/main" val="160352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563300"/>
            <a:ext cx="406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20:11,12</a:t>
            </a:r>
          </a:p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/>
            </a:r>
            <a:b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</a:b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97303" y="978195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“Vi um grande trono branco e aquele que nele se assenta, de cuja presença fugiram a terra e o céu, e não se achou lugar para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eles...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14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563300"/>
            <a:ext cx="406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20:11,12</a:t>
            </a:r>
          </a:p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/>
            </a:r>
            <a:b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</a:b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67424" y="680484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Vi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também os mortos, os grandes e os pequenos, postos em pé diante do trono. Então, se abriram livros. Ainda outro livro, o Livro da Vida, foi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aberto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563300"/>
            <a:ext cx="406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Apocalipse 20:11,12</a:t>
            </a:r>
          </a:p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/>
            </a:r>
            <a:b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</a:b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067424" y="1391684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mortos foram julgados, segundo as suas obras, conforme o que se achava escrito nos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livros”;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448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69999" y="782008"/>
            <a:ext cx="9718553" cy="2954655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LIVRO MEMORIAL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541338" indent="-541338" algn="ctr">
              <a:buFont typeface="Arial" panose="020B0604020202020204" pitchFamily="34" charset="0"/>
              <a:buChar char="•"/>
            </a:pP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Nesse livro D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eus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registra as boas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obras.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1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378817" y="5813361"/>
            <a:ext cx="406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Malaquias 3:16</a:t>
            </a:r>
          </a:p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/>
            </a:r>
            <a:b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</a:b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97303" y="425302"/>
            <a:ext cx="1028233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“Então, os que temiam ao SENHOR falavam uns aos outros; o SENHOR atentava e ouvia; havia um memorial escrito diante dele para os que temem ao SENHOR e para os que se lembram do seu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nome”;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71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219199" y="1205342"/>
            <a:ext cx="9718553" cy="2954655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LIVRO DA MORTE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marL="541338" indent="-541338" algn="ctr">
              <a:buFont typeface="Arial" panose="020B0604020202020204" pitchFamily="34" charset="0"/>
              <a:buChar char="•"/>
            </a:pP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Nesse livro D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eus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registra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todas </a:t>
            </a:r>
            <a:b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</a:b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as más obras.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7147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800367"/>
            <a:ext cx="4069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Jeremias 2:22</a:t>
            </a:r>
            <a:b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</a:b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97303" y="978195"/>
            <a:ext cx="1028233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“Pelo que ainda que te laves com salitre e amontoes potassa, continua a mácula da tua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iniquidade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perante mim, diz o SENHOR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Deus”;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90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53286" y="3552457"/>
            <a:ext cx="9575114" cy="2862322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é que o nome da pessoa vai para o Livro da Vida?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 ato do batismo? </a:t>
            </a:r>
          </a:p>
        </p:txBody>
      </p:sp>
    </p:spTree>
    <p:extLst>
      <p:ext uri="{BB962C8B-B14F-4D97-AF65-F5344CB8AC3E}">
        <p14:creationId xmlns:p14="http://schemas.microsoft.com/office/powerpoint/2010/main" val="81321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96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318000" y="1163281"/>
            <a:ext cx="6979291" cy="4708981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começa a estudar a Bíblia? 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nasce?</a:t>
            </a:r>
          </a:p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morre? </a:t>
            </a:r>
            <a:endParaRPr lang="pt-BR" sz="60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hora da conversão?</a:t>
            </a:r>
          </a:p>
        </p:txBody>
      </p:sp>
    </p:spTree>
    <p:extLst>
      <p:ext uri="{BB962C8B-B14F-4D97-AF65-F5344CB8AC3E}">
        <p14:creationId xmlns:p14="http://schemas.microsoft.com/office/powerpoint/2010/main" val="179638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6542" y="585972"/>
            <a:ext cx="6883992" cy="3785652"/>
          </a:xfrm>
          <a:prstGeom prst="rect">
            <a:avLst/>
          </a:prstGeom>
          <a:solidFill>
            <a:schemeClr val="tx1">
              <a:alpha val="39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nome só vai para o Livro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Vida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quando a pessoa aceita Jesus e a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Sua verdade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</a:t>
            </a:r>
          </a:p>
        </p:txBody>
      </p:sp>
    </p:spTree>
    <p:extLst>
      <p:ext uri="{BB962C8B-B14F-4D97-AF65-F5344CB8AC3E}">
        <p14:creationId xmlns:p14="http://schemas.microsoft.com/office/powerpoint/2010/main" val="113464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72705" y="2907415"/>
            <a:ext cx="9909545" cy="193899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1.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 nome pode ser riscado do Livro da Vida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955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550120" y="5800367"/>
            <a:ext cx="406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Êxodo 32:33</a:t>
            </a: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97303" y="1333795"/>
            <a:ext cx="1028233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Então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respondeu o SENHOR a Moisés: “Sim! De fato riscarei do meu livro todo aquele que pecar contra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mim”;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32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4071" y="784838"/>
            <a:ext cx="6515395" cy="5078313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Todo pecado deliberado, ou seja, o pecado consciente e permanente é o único que pode tirar o nome de alguém do livro de Deus!</a:t>
            </a:r>
          </a:p>
        </p:txBody>
      </p:sp>
    </p:spTree>
    <p:extLst>
      <p:ext uri="{BB962C8B-B14F-4D97-AF65-F5344CB8AC3E}">
        <p14:creationId xmlns:p14="http://schemas.microsoft.com/office/powerpoint/2010/main" val="37847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769731" y="4348718"/>
            <a:ext cx="9998936" cy="2308324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Deus quer purificar você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com fogo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do Espirito Santo, para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seu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nome seja inscrito no Livro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 Vida </a:t>
            </a:r>
            <a:r>
              <a:rPr lang="pt-BR" sz="4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 meio do </a:t>
            </a:r>
            <a:r>
              <a:rPr lang="pt-BR" sz="48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batismo!</a:t>
            </a:r>
            <a:endParaRPr lang="pt-BR" sz="48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486194" y="4479458"/>
            <a:ext cx="8569842" cy="1938992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NOSSAS OBRAS NOS LEVARÃO</a:t>
            </a:r>
          </a:p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à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salvação ou à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perdição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313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041989" y="2849526"/>
            <a:ext cx="9909545" cy="3416320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Hoje Cristo é seu advogado; agora Ele está intercedendo por você; no futuro,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Ele será o Juiz, e Sua função será julgar e não mais interceder.</a:t>
            </a:r>
          </a:p>
        </p:txBody>
      </p:sp>
    </p:spTree>
    <p:extLst>
      <p:ext uri="{BB962C8B-B14F-4D97-AF65-F5344CB8AC3E}">
        <p14:creationId xmlns:p14="http://schemas.microsoft.com/office/powerpoint/2010/main" val="136520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5905" y="723015"/>
            <a:ext cx="9909545" cy="193899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2.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Pelo que seremos julgados e condenados ou absolvidos? </a:t>
            </a:r>
          </a:p>
        </p:txBody>
      </p:sp>
    </p:spTree>
    <p:extLst>
      <p:ext uri="{BB962C8B-B14F-4D97-AF65-F5344CB8AC3E}">
        <p14:creationId xmlns:p14="http://schemas.microsoft.com/office/powerpoint/2010/main" val="167683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563300"/>
            <a:ext cx="406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12: 36,37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11569"/>
            <a:ext cx="116049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“Digo-vos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de toda palavra frívola que proferirem os homens, dela darão conta no Dia do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Juízo;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porque, pelas tuas palavras, serás justificado e, pelas tuas palavras, serás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condenado”.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5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93574" y="422077"/>
            <a:ext cx="10363894" cy="2585323"/>
          </a:xfrm>
          <a:prstGeom prst="rect">
            <a:avLst/>
          </a:prstGeom>
          <a:solidFill>
            <a:schemeClr val="tx1">
              <a:alpha val="3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pendrive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é um dispositivo constituído por uma memória flash e que possui a função de armazenamento de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dados.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132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275905" y="723015"/>
            <a:ext cx="9909545" cy="193899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3.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Pelo que seremos julgados e condenados ou absolvidos? </a:t>
            </a:r>
          </a:p>
        </p:txBody>
      </p:sp>
    </p:spTree>
    <p:extLst>
      <p:ext uri="{BB962C8B-B14F-4D97-AF65-F5344CB8AC3E}">
        <p14:creationId xmlns:p14="http://schemas.microsoft.com/office/powerpoint/2010/main" val="326007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715700"/>
            <a:ext cx="406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Tiago 1:25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797836"/>
            <a:ext cx="116049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“Mas aquele que considera, atentamente, na lei perfeita, lei da liberdade, e nela persevera, não sendo ouvinte negligente, mas operoso praticante, esse será bem-aventurado no que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realizar”.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52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57373" y="1827620"/>
            <a:ext cx="591170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4.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que é feito com o nome das pessoas justas? </a:t>
            </a:r>
          </a:p>
        </p:txBody>
      </p:sp>
    </p:spTree>
    <p:extLst>
      <p:ext uri="{BB962C8B-B14F-4D97-AF65-F5344CB8AC3E}">
        <p14:creationId xmlns:p14="http://schemas.microsoft.com/office/powerpoint/2010/main" val="30500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563300"/>
            <a:ext cx="406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10:32,33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93482" y="1087671"/>
            <a:ext cx="106179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“Portanto, todo aquele que me confessar diante dos homens, também eu o confessarei diante de meu Pai, que está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nos céus;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176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563300"/>
            <a:ext cx="406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Mateus 10:32,33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06818" y="1053805"/>
            <a:ext cx="106728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mas aquele que me negar diante dos homens, também eu o negarei diante de </a:t>
            </a:r>
            <a:endParaRPr lang="pt-BR" sz="5400" b="1" dirty="0" smtClean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meu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Pai, que está nos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céus”;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401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982133" y="1422796"/>
            <a:ext cx="9750844" cy="2862322"/>
          </a:xfrm>
          <a:prstGeom prst="rect">
            <a:avLst/>
          </a:prstGeom>
          <a:solidFill>
            <a:schemeClr val="bg1">
              <a:lumMod val="85000"/>
              <a:alpha val="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5.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Qual </a:t>
            </a:r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é a promessa de libertação para os que estiverem inscritos no Livro da vida?</a:t>
            </a:r>
          </a:p>
        </p:txBody>
      </p:sp>
    </p:spTree>
    <p:extLst>
      <p:ext uri="{BB962C8B-B14F-4D97-AF65-F5344CB8AC3E}">
        <p14:creationId xmlns:p14="http://schemas.microsoft.com/office/powerpoint/2010/main" val="364543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94520" y="5732633"/>
            <a:ext cx="406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12:1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1148316"/>
            <a:ext cx="116049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“Nesse tempo, se levantará Miguel, o grande príncipe, o defensor dos filhos do teu povo, e haverá tempo de angústia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qual nunca houve,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525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43720" y="5749566"/>
            <a:ext cx="406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12:1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1190846"/>
            <a:ext cx="116049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desde que houve nação até àquele tempo; mas, naquele tempo, será salvo o teu povo, todo aquele que for achado inscrito no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livro”.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84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146200" y="1657891"/>
            <a:ext cx="6337005" cy="2862322"/>
          </a:xfrm>
          <a:prstGeom prst="rect">
            <a:avLst/>
          </a:prstGeom>
          <a:solidFill>
            <a:schemeClr val="bg1">
              <a:lumMod val="85000"/>
              <a:alpha val="5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Veja advertência feita por Jesus aos 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discípulos: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20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563300"/>
            <a:ext cx="4069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Lucas 10:20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91386" y="1190846"/>
            <a:ext cx="1160493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Não obstante, alegrai-vos, não porque os espíritos se vos submetem, e sim porque o vosso nome está arrolado nos céus.</a:t>
            </a:r>
          </a:p>
        </p:txBody>
      </p:sp>
    </p:spTree>
    <p:extLst>
      <p:ext uri="{BB962C8B-B14F-4D97-AF65-F5344CB8AC3E}">
        <p14:creationId xmlns:p14="http://schemas.microsoft.com/office/powerpoint/2010/main" val="172504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765099" y="646542"/>
            <a:ext cx="9321903" cy="2862322"/>
          </a:xfrm>
          <a:prstGeom prst="rect">
            <a:avLst/>
          </a:prstGeom>
          <a:solidFill>
            <a:schemeClr val="bg1">
              <a:lumMod val="85000"/>
              <a:alpha val="3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você sabia que no céu também ao sistema que armazena trilhões de informações</a:t>
            </a:r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?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431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7185" y="3881672"/>
            <a:ext cx="10565614" cy="2585323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As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inscrições estão abertas e você pode ter o seu nome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no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mais importante livro de registro do universo!</a:t>
            </a:r>
          </a:p>
        </p:txBody>
      </p:sp>
    </p:spTree>
    <p:extLst>
      <p:ext uri="{BB962C8B-B14F-4D97-AF65-F5344CB8AC3E}">
        <p14:creationId xmlns:p14="http://schemas.microsoft.com/office/powerpoint/2010/main" val="182791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04801" y="3062179"/>
            <a:ext cx="54367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MINHA DECISÃO </a:t>
            </a:r>
            <a:endParaRPr lang="pt-BR" sz="60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19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585199" y="152400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b="1" dirty="0" smtClean="0">
                <a:solidFill>
                  <a:srgbClr val="FFFF00"/>
                </a:solidFill>
              </a:rPr>
              <a:t>PRÓXIMO TEMA:</a:t>
            </a:r>
            <a:endParaRPr lang="pt-BR" sz="32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8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7:9 e 10</a:t>
            </a:r>
            <a:b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</a:b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87040" y="305834"/>
            <a:ext cx="10282334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“Continuei olhando, até que foram postos uns tronos, e o Ancião de Dias se assentou; sua veste era branca como a neve, e os cabelos da cabeça, como a pura </a:t>
            </a:r>
            <a:r>
              <a:rPr lang="pt-BR" sz="52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lã  o seu trono eram chamas de fogo, e suas rodas eram fogo </a:t>
            </a:r>
            <a:r>
              <a:rPr lang="pt-BR" sz="52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ardente...</a:t>
            </a:r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endParaRPr lang="pt-BR" sz="52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649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7:9 e 10</a:t>
            </a:r>
            <a:b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</a:b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803973" y="1808716"/>
            <a:ext cx="102823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seu trono eram chamas de fogo, e suas rodas eram fogo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ardente...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86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498439" y="5839746"/>
            <a:ext cx="3287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Daniel 7:9 e 10</a:t>
            </a:r>
            <a:b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</a:b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02373" y="504850"/>
            <a:ext cx="102823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Um rio de fogo manava e saía de diante dele; milhares de milhares o serviam, e miríades de miríades estavam diante dele; assentou-se o tribunal, e se abriram os </a:t>
            </a:r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livros’’.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  <a:p>
            <a:pPr algn="ctr"/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36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489199" y="4372268"/>
            <a:ext cx="7569201" cy="2123658"/>
          </a:xfrm>
          <a:prstGeom prst="rect">
            <a:avLst/>
          </a:prstGeom>
          <a:solidFill>
            <a:schemeClr val="tx1">
              <a:alpha val="1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OS LIVROS DO JUÍZO</a:t>
            </a:r>
          </a:p>
          <a:p>
            <a:pPr algn="ctr"/>
            <a:r>
              <a:rPr lang="pt-BR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Agency FB" panose="020B0503020202020204" pitchFamily="34" charset="0"/>
              </a:rPr>
              <a:t>A Lei é a norma do juízo</a:t>
            </a:r>
            <a:endParaRPr lang="pt-BR" sz="66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176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09853" y="5563300"/>
            <a:ext cx="40697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>Tiago 1: 25 ; 2:8-12</a:t>
            </a:r>
          </a:p>
          <a:p>
            <a: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  <a:t/>
            </a:r>
            <a:br>
              <a:rPr lang="pt-BR" sz="3600" b="1" dirty="0" smtClean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</a:rPr>
            </a:br>
            <a:endParaRPr lang="pt-BR" sz="36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27969" y="343391"/>
            <a:ext cx="1028233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“Mas aquele que considera, atentamente, na lei perfeita, lei da liberdade, e nela persevera, não sendo ouvinte negligente</a:t>
            </a:r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, mas operoso praticante, esse será </a:t>
            </a:r>
          </a:p>
          <a:p>
            <a:pPr algn="ctr"/>
            <a:r>
              <a:rPr lang="pt-BR" sz="54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bem-aventurado no que realiza’’.</a:t>
            </a:r>
          </a:p>
          <a:p>
            <a:pPr algn="ctr"/>
            <a:r>
              <a:rPr lang="pt-BR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latin typeface="Agency FB" panose="020B0503020202020204" pitchFamily="34" charset="0"/>
              </a:rPr>
              <a:t> </a:t>
            </a:r>
            <a:endParaRPr lang="pt-BR" sz="5400" b="1" dirty="0">
              <a:ln>
                <a:solidFill>
                  <a:sysClr val="windowText" lastClr="000000"/>
                </a:solidFill>
              </a:ln>
              <a:solidFill>
                <a:srgbClr val="FFC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11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823</TotalTime>
  <Words>1469</Words>
  <Application>Microsoft Office PowerPoint</Application>
  <PresentationFormat>Widescreen</PresentationFormat>
  <Paragraphs>193</Paragraphs>
  <Slides>42</Slides>
  <Notes>39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42</vt:i4>
      </vt:variant>
    </vt:vector>
  </HeadingPairs>
  <TitlesOfParts>
    <vt:vector size="47" baseType="lpstr">
      <vt:lpstr>Agency FB</vt:lpstr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Usuário do Windows</cp:lastModifiedBy>
  <cp:revision>47</cp:revision>
  <dcterms:created xsi:type="dcterms:W3CDTF">2018-07-22T01:45:39Z</dcterms:created>
  <dcterms:modified xsi:type="dcterms:W3CDTF">2018-07-27T17:18:30Z</dcterms:modified>
</cp:coreProperties>
</file>